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fb8a72540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fd2485ecc4a70"/>
  </p:sldMasterIdLst>
  <p:sldIdLst>
    <p:sldId xmlns:r="http://schemas.openxmlformats.org/officeDocument/2006/relationships" id="256" r:id="R030c452ada4f43e5"/>
    <p:sldId xmlns:r="http://schemas.openxmlformats.org/officeDocument/2006/relationships" id="257" r:id="R6d70c45df350437e"/>
    <p:sldId xmlns:r="http://schemas.openxmlformats.org/officeDocument/2006/relationships" id="258" r:id="R46b6ab8d44bc42e0"/>
    <p:sldId xmlns:r="http://schemas.openxmlformats.org/officeDocument/2006/relationships" id="259" r:id="R5faede08815a4cb9"/>
    <p:sldId xmlns:r="http://schemas.openxmlformats.org/officeDocument/2006/relationships" id="260" r:id="R979cf848e73d46c5"/>
    <p:sldId xmlns:r="http://schemas.openxmlformats.org/officeDocument/2006/relationships" id="261" r:id="R690cded0444543f2"/>
    <p:sldId xmlns:r="http://schemas.openxmlformats.org/officeDocument/2006/relationships" id="262" r:id="R695607fe48d6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fd2485ecc4a70" /><Relationship Type="http://schemas.openxmlformats.org/officeDocument/2006/relationships/slide" Target="/ppt/slides/slide1.xml" Id="R030c452ada4f43e5" /><Relationship Type="http://schemas.openxmlformats.org/officeDocument/2006/relationships/slide" Target="/ppt/slides/slide2.xml" Id="R6d70c45df350437e" /><Relationship Type="http://schemas.openxmlformats.org/officeDocument/2006/relationships/slide" Target="/ppt/slides/slide3.xml" Id="R46b6ab8d44bc42e0" /><Relationship Type="http://schemas.openxmlformats.org/officeDocument/2006/relationships/slide" Target="/ppt/slides/slide4.xml" Id="R5faede08815a4cb9" /><Relationship Type="http://schemas.openxmlformats.org/officeDocument/2006/relationships/slide" Target="/ppt/slides/slide5.xml" Id="R979cf848e73d46c5" /><Relationship Type="http://schemas.openxmlformats.org/officeDocument/2006/relationships/slide" Target="/ppt/slides/slide6.xml" Id="R690cded0444543f2" /><Relationship Type="http://schemas.openxmlformats.org/officeDocument/2006/relationships/slide" Target="/ppt/slides/slide7.xml" Id="R695607fe48d6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2a8b6151d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536f0239d42ec" /><Relationship Type="http://schemas.openxmlformats.org/officeDocument/2006/relationships/theme" Target="/ppt/slideMasters/theme/theme1.xml" Id="R71ce2b11fe7b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536f0239d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b9735d9e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17668de0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8eebad39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5c697820e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61f07128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a875803db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679a7fcbe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KARL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