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d16ec7ec3845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d8a897ec934261"/>
  </p:sldMasterIdLst>
  <p:sldIdLst>
    <p:sldId xmlns:r="http://schemas.openxmlformats.org/officeDocument/2006/relationships" id="256" r:id="R2027859a54944c91"/>
    <p:sldId xmlns:r="http://schemas.openxmlformats.org/officeDocument/2006/relationships" id="257" r:id="Re011db2a55754033"/>
    <p:sldId xmlns:r="http://schemas.openxmlformats.org/officeDocument/2006/relationships" id="258" r:id="R3beb27166de1463b"/>
    <p:sldId xmlns:r="http://schemas.openxmlformats.org/officeDocument/2006/relationships" id="259" r:id="Rb23d754005044857"/>
    <p:sldId xmlns:r="http://schemas.openxmlformats.org/officeDocument/2006/relationships" id="260" r:id="R2c694cb47f634c7f"/>
    <p:sldId xmlns:r="http://schemas.openxmlformats.org/officeDocument/2006/relationships" id="261" r:id="R493ca670e8764880"/>
    <p:sldId xmlns:r="http://schemas.openxmlformats.org/officeDocument/2006/relationships" id="262" r:id="Re50f60e1345b4d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8a897ec934261" /><Relationship Type="http://schemas.openxmlformats.org/officeDocument/2006/relationships/slide" Target="/ppt/slides/slide1.xml" Id="R2027859a54944c91" /><Relationship Type="http://schemas.openxmlformats.org/officeDocument/2006/relationships/slide" Target="/ppt/slides/slide2.xml" Id="Re011db2a55754033" /><Relationship Type="http://schemas.openxmlformats.org/officeDocument/2006/relationships/slide" Target="/ppt/slides/slide3.xml" Id="R3beb27166de1463b" /><Relationship Type="http://schemas.openxmlformats.org/officeDocument/2006/relationships/slide" Target="/ppt/slides/slide4.xml" Id="Rb23d754005044857" /><Relationship Type="http://schemas.openxmlformats.org/officeDocument/2006/relationships/slide" Target="/ppt/slides/slide5.xml" Id="R2c694cb47f634c7f" /><Relationship Type="http://schemas.openxmlformats.org/officeDocument/2006/relationships/slide" Target="/ppt/slides/slide6.xml" Id="R493ca670e8764880" /><Relationship Type="http://schemas.openxmlformats.org/officeDocument/2006/relationships/slide" Target="/ppt/slides/slide7.xml" Id="Re50f60e1345b4d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427a09be2a43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7723a2dde4576" /><Relationship Type="http://schemas.openxmlformats.org/officeDocument/2006/relationships/theme" Target="/ppt/slideMasters/theme/theme1.xml" Id="R524e04d5e4944c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c7723a2dde45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3a60b1c1e46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da68de4c84b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83f8a2ad446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92d8dba8744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3df5527f243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46e4c4d1f47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8c552e9de4c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BRULI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BRULI REVISJON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2 681 900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334 181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286 428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1 009 687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karin@brulirevisjon.no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989 225 219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