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411671819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56b64e2ae4ebf"/>
  </p:sldMasterIdLst>
  <p:sldIdLst>
    <p:sldId xmlns:r="http://schemas.openxmlformats.org/officeDocument/2006/relationships" id="256" r:id="Rb67aaf76b3f24946"/>
    <p:sldId xmlns:r="http://schemas.openxmlformats.org/officeDocument/2006/relationships" id="257" r:id="R169dc8907e5e4cfd"/>
    <p:sldId xmlns:r="http://schemas.openxmlformats.org/officeDocument/2006/relationships" id="258" r:id="R3f0161ec58a84d03"/>
    <p:sldId xmlns:r="http://schemas.openxmlformats.org/officeDocument/2006/relationships" id="259" r:id="R6e5ac2ca837d47e1"/>
    <p:sldId xmlns:r="http://schemas.openxmlformats.org/officeDocument/2006/relationships" id="260" r:id="Rc469f5609eac472a"/>
    <p:sldId xmlns:r="http://schemas.openxmlformats.org/officeDocument/2006/relationships" id="261" r:id="Rae30ec8675b54054"/>
    <p:sldId xmlns:r="http://schemas.openxmlformats.org/officeDocument/2006/relationships" id="262" r:id="R983f9052ffae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56b64e2ae4ebf" /><Relationship Type="http://schemas.openxmlformats.org/officeDocument/2006/relationships/slide" Target="/ppt/slides/slide1.xml" Id="Rb67aaf76b3f24946" /><Relationship Type="http://schemas.openxmlformats.org/officeDocument/2006/relationships/slide" Target="/ppt/slides/slide2.xml" Id="R169dc8907e5e4cfd" /><Relationship Type="http://schemas.openxmlformats.org/officeDocument/2006/relationships/slide" Target="/ppt/slides/slide3.xml" Id="R3f0161ec58a84d03" /><Relationship Type="http://schemas.openxmlformats.org/officeDocument/2006/relationships/slide" Target="/ppt/slides/slide4.xml" Id="R6e5ac2ca837d47e1" /><Relationship Type="http://schemas.openxmlformats.org/officeDocument/2006/relationships/slide" Target="/ppt/slides/slide5.xml" Id="Rc469f5609eac472a" /><Relationship Type="http://schemas.openxmlformats.org/officeDocument/2006/relationships/slide" Target="/ppt/slides/slide6.xml" Id="Rae30ec8675b54054" /><Relationship Type="http://schemas.openxmlformats.org/officeDocument/2006/relationships/slide" Target="/ppt/slides/slide7.xml" Id="R983f9052ffae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7679d7bc6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2e0354a64903" /><Relationship Type="http://schemas.openxmlformats.org/officeDocument/2006/relationships/theme" Target="/ppt/slideMasters/theme/theme1.xml" Id="R581d4fcb8d21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42e0354a6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363879277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654572fd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f44d294f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bac645f4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64d71f236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00899fd6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aace6d0a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