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d8999598764e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cb4e1cfbb64234"/>
  </p:sldMasterIdLst>
  <p:sldIdLst>
    <p:sldId xmlns:r="http://schemas.openxmlformats.org/officeDocument/2006/relationships" id="256" r:id="R7f5b0011b4b44378"/>
    <p:sldId xmlns:r="http://schemas.openxmlformats.org/officeDocument/2006/relationships" id="257" r:id="R3006e26ed69f4508"/>
    <p:sldId xmlns:r="http://schemas.openxmlformats.org/officeDocument/2006/relationships" id="258" r:id="R9ed64354ce0b498b"/>
    <p:sldId xmlns:r="http://schemas.openxmlformats.org/officeDocument/2006/relationships" id="259" r:id="Rce708413e3674806"/>
    <p:sldId xmlns:r="http://schemas.openxmlformats.org/officeDocument/2006/relationships" id="260" r:id="R6d98c5bcd0f94848"/>
    <p:sldId xmlns:r="http://schemas.openxmlformats.org/officeDocument/2006/relationships" id="261" r:id="R17ebb2a60ac74a06"/>
    <p:sldId xmlns:r="http://schemas.openxmlformats.org/officeDocument/2006/relationships" id="262" r:id="R703cd6d60bd34e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cb4e1cfbb64234" /><Relationship Type="http://schemas.openxmlformats.org/officeDocument/2006/relationships/slide" Target="/ppt/slides/slide1.xml" Id="R7f5b0011b4b44378" /><Relationship Type="http://schemas.openxmlformats.org/officeDocument/2006/relationships/slide" Target="/ppt/slides/slide2.xml" Id="R3006e26ed69f4508" /><Relationship Type="http://schemas.openxmlformats.org/officeDocument/2006/relationships/slide" Target="/ppt/slides/slide3.xml" Id="R9ed64354ce0b498b" /><Relationship Type="http://schemas.openxmlformats.org/officeDocument/2006/relationships/slide" Target="/ppt/slides/slide4.xml" Id="Rce708413e3674806" /><Relationship Type="http://schemas.openxmlformats.org/officeDocument/2006/relationships/slide" Target="/ppt/slides/slide5.xml" Id="R6d98c5bcd0f94848" /><Relationship Type="http://schemas.openxmlformats.org/officeDocument/2006/relationships/slide" Target="/ppt/slides/slide6.xml" Id="R17ebb2a60ac74a06" /><Relationship Type="http://schemas.openxmlformats.org/officeDocument/2006/relationships/slide" Target="/ppt/slides/slide7.xml" Id="R703cd6d60bd34e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5e13c1173b46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790559fb24df5" /><Relationship Type="http://schemas.openxmlformats.org/officeDocument/2006/relationships/theme" Target="/ppt/slideMasters/theme/theme1.xml" Id="R1c36c37d186b49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6790559fb24d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8848b639541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80d51bf4042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682d162dc49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2d21f6e6643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843fde3aa43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60f1289f544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4afb87c3c48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 T. THOMASSEN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T. THOMASSEN HOLDING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108 127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−301 946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1 411 211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38 143 565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41 917 660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THOMASSEN JAN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Markaplassen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7054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989 214 810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