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ee86b4ec3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5310ce0134d9c"/>
  </p:sldMasterIdLst>
  <p:sldIdLst>
    <p:sldId xmlns:r="http://schemas.openxmlformats.org/officeDocument/2006/relationships" id="256" r:id="Rf1a5ac637bb7469e"/>
    <p:sldId xmlns:r="http://schemas.openxmlformats.org/officeDocument/2006/relationships" id="257" r:id="Rc4b17ed3a1994647"/>
    <p:sldId xmlns:r="http://schemas.openxmlformats.org/officeDocument/2006/relationships" id="258" r:id="Ra4ee0a31937d444c"/>
    <p:sldId xmlns:r="http://schemas.openxmlformats.org/officeDocument/2006/relationships" id="259" r:id="Rb7a74d14597645df"/>
    <p:sldId xmlns:r="http://schemas.openxmlformats.org/officeDocument/2006/relationships" id="260" r:id="R1663195cbae44627"/>
    <p:sldId xmlns:r="http://schemas.openxmlformats.org/officeDocument/2006/relationships" id="261" r:id="R76af1b68abe34bc9"/>
    <p:sldId xmlns:r="http://schemas.openxmlformats.org/officeDocument/2006/relationships" id="262" r:id="Rca9828c77a11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5310ce0134d9c" /><Relationship Type="http://schemas.openxmlformats.org/officeDocument/2006/relationships/slide" Target="/ppt/slides/slide1.xml" Id="Rf1a5ac637bb7469e" /><Relationship Type="http://schemas.openxmlformats.org/officeDocument/2006/relationships/slide" Target="/ppt/slides/slide2.xml" Id="Rc4b17ed3a1994647" /><Relationship Type="http://schemas.openxmlformats.org/officeDocument/2006/relationships/slide" Target="/ppt/slides/slide3.xml" Id="Ra4ee0a31937d444c" /><Relationship Type="http://schemas.openxmlformats.org/officeDocument/2006/relationships/slide" Target="/ppt/slides/slide4.xml" Id="Rb7a74d14597645df" /><Relationship Type="http://schemas.openxmlformats.org/officeDocument/2006/relationships/slide" Target="/ppt/slides/slide5.xml" Id="R1663195cbae44627" /><Relationship Type="http://schemas.openxmlformats.org/officeDocument/2006/relationships/slide" Target="/ppt/slides/slide6.xml" Id="R76af1b68abe34bc9" /><Relationship Type="http://schemas.openxmlformats.org/officeDocument/2006/relationships/slide" Target="/ppt/slides/slide7.xml" Id="Rca9828c77a11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fe4444b57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277fead244d2" /><Relationship Type="http://schemas.openxmlformats.org/officeDocument/2006/relationships/theme" Target="/ppt/slideMasters/theme/theme1.xml" Id="R5f5a90cd9345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b277fead2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c38a75d0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8150a8e8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fce497dc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c6905b24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b669fc54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49f378a8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377e1817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