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2595db7284a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e159e914d4706"/>
  </p:sldMasterIdLst>
  <p:sldIdLst>
    <p:sldId xmlns:r="http://schemas.openxmlformats.org/officeDocument/2006/relationships" id="256" r:id="Rc5224f8aabd14545"/>
    <p:sldId xmlns:r="http://schemas.openxmlformats.org/officeDocument/2006/relationships" id="257" r:id="R389c71d47a6e4331"/>
    <p:sldId xmlns:r="http://schemas.openxmlformats.org/officeDocument/2006/relationships" id="258" r:id="R58a5544e16a1401e"/>
    <p:sldId xmlns:r="http://schemas.openxmlformats.org/officeDocument/2006/relationships" id="259" r:id="Rb783de8b07bc4a8c"/>
    <p:sldId xmlns:r="http://schemas.openxmlformats.org/officeDocument/2006/relationships" id="260" r:id="R5cac6de3b7d449bd"/>
    <p:sldId xmlns:r="http://schemas.openxmlformats.org/officeDocument/2006/relationships" id="261" r:id="Rc0a5ab82d712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e159e914d4706" /><Relationship Type="http://schemas.openxmlformats.org/officeDocument/2006/relationships/slide" Target="/ppt/slides/slide1.xml" Id="Rc5224f8aabd14545" /><Relationship Type="http://schemas.openxmlformats.org/officeDocument/2006/relationships/slide" Target="/ppt/slides/slide2.xml" Id="R389c71d47a6e4331" /><Relationship Type="http://schemas.openxmlformats.org/officeDocument/2006/relationships/slide" Target="/ppt/slides/slide3.xml" Id="R58a5544e16a1401e" /><Relationship Type="http://schemas.openxmlformats.org/officeDocument/2006/relationships/slide" Target="/ppt/slides/slide4.xml" Id="Rb783de8b07bc4a8c" /><Relationship Type="http://schemas.openxmlformats.org/officeDocument/2006/relationships/slide" Target="/ppt/slides/slide5.xml" Id="R5cac6de3b7d449bd" /><Relationship Type="http://schemas.openxmlformats.org/officeDocument/2006/relationships/slide" Target="/ppt/slides/slide6.xml" Id="Rc0a5ab82d712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dec20ac6e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6e48c3d97480d" /><Relationship Type="http://schemas.openxmlformats.org/officeDocument/2006/relationships/theme" Target="/ppt/slideMasters/theme/theme1.xml" Id="R9acca4cebca1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6e48c3d97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132b0d05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9b8edc6f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7b6f10f09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7ebb31578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986307490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b15dab67a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