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544cf8ed280429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1107727df7c45c9"/>
  </p:sldMasterIdLst>
  <p:sldIdLst>
    <p:sldId xmlns:r="http://schemas.openxmlformats.org/officeDocument/2006/relationships" id="256" r:id="R8e1353fec0ca4edd"/>
    <p:sldId xmlns:r="http://schemas.openxmlformats.org/officeDocument/2006/relationships" id="257" r:id="R63ad47ad77364853"/>
    <p:sldId xmlns:r="http://schemas.openxmlformats.org/officeDocument/2006/relationships" id="258" r:id="Rdf79ea5faec24d36"/>
    <p:sldId xmlns:r="http://schemas.openxmlformats.org/officeDocument/2006/relationships" id="259" r:id="R73b16c3fd8fe4528"/>
    <p:sldId xmlns:r="http://schemas.openxmlformats.org/officeDocument/2006/relationships" id="260" r:id="R43bed39bcb154c7e"/>
    <p:sldId xmlns:r="http://schemas.openxmlformats.org/officeDocument/2006/relationships" id="261" r:id="Rfaa8deb814a34e4a"/>
    <p:sldId xmlns:r="http://schemas.openxmlformats.org/officeDocument/2006/relationships" id="262" r:id="R5d249dbcd05642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107727df7c45c9" /><Relationship Type="http://schemas.openxmlformats.org/officeDocument/2006/relationships/slide" Target="/ppt/slides/slide1.xml" Id="R8e1353fec0ca4edd" /><Relationship Type="http://schemas.openxmlformats.org/officeDocument/2006/relationships/slide" Target="/ppt/slides/slide2.xml" Id="R63ad47ad77364853" /><Relationship Type="http://schemas.openxmlformats.org/officeDocument/2006/relationships/slide" Target="/ppt/slides/slide3.xml" Id="Rdf79ea5faec24d36" /><Relationship Type="http://schemas.openxmlformats.org/officeDocument/2006/relationships/slide" Target="/ppt/slides/slide4.xml" Id="R73b16c3fd8fe4528" /><Relationship Type="http://schemas.openxmlformats.org/officeDocument/2006/relationships/slide" Target="/ppt/slides/slide5.xml" Id="R43bed39bcb154c7e" /><Relationship Type="http://schemas.openxmlformats.org/officeDocument/2006/relationships/slide" Target="/ppt/slides/slide6.xml" Id="Rfaa8deb814a34e4a" /><Relationship Type="http://schemas.openxmlformats.org/officeDocument/2006/relationships/slide" Target="/ppt/slides/slide7.xml" Id="R5d249dbcd05642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92d904d43c46a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23ab3ef22d4c8d" /><Relationship Type="http://schemas.openxmlformats.org/officeDocument/2006/relationships/theme" Target="/ppt/slideMasters/theme/theme1.xml" Id="R155eab9bf28c4a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623ab3ef22d4c8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34fdfd56ee4a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082eb4facd46d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10bbbaf06243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8869fb12d640e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6c6221f23a457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32ce6e74f44d4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4937dc86d24d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SOFELL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SOFELL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SOFELL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SOFELL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SOFELL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SOFELL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−828 984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59 598 084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320 717 330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415 411 808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SOFELL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ELLEFSEN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LINNI SOFIE TILLER ELLEFSEN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SOFELL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Harald Ellefsen, Weidemanns vei 42B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7043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989 210 734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SOFELL AS</a:t>
            </a:r>
          </a:p>
        </p:txBody>
      </p:sp>
    </p:spTree>
  </p:cSld>
  <p:clrMapOvr>
    <a:masterClrMapping xmlns:a="http://schemas.openxmlformats.org/drawingml/2006/main"/>
  </p:clrMapOvr>
</p:sld>
</file>