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45da9a92fb48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b9f1aeb0ba46ff"/>
  </p:sldMasterIdLst>
  <p:sldIdLst>
    <p:sldId xmlns:r="http://schemas.openxmlformats.org/officeDocument/2006/relationships" id="256" r:id="R7b25305aa10f42ba"/>
    <p:sldId xmlns:r="http://schemas.openxmlformats.org/officeDocument/2006/relationships" id="257" r:id="R99a68d7cc79d48fa"/>
    <p:sldId xmlns:r="http://schemas.openxmlformats.org/officeDocument/2006/relationships" id="258" r:id="R0421eb5dbbbe43df"/>
    <p:sldId xmlns:r="http://schemas.openxmlformats.org/officeDocument/2006/relationships" id="259" r:id="R209956fa9dd64c6c"/>
    <p:sldId xmlns:r="http://schemas.openxmlformats.org/officeDocument/2006/relationships" id="260" r:id="R822edf751d294c46"/>
    <p:sldId xmlns:r="http://schemas.openxmlformats.org/officeDocument/2006/relationships" id="261" r:id="R541328f55fd7486f"/>
    <p:sldId xmlns:r="http://schemas.openxmlformats.org/officeDocument/2006/relationships" id="262" r:id="R81248e2f898646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b9f1aeb0ba46ff" /><Relationship Type="http://schemas.openxmlformats.org/officeDocument/2006/relationships/slide" Target="/ppt/slides/slide1.xml" Id="R7b25305aa10f42ba" /><Relationship Type="http://schemas.openxmlformats.org/officeDocument/2006/relationships/slide" Target="/ppt/slides/slide2.xml" Id="R99a68d7cc79d48fa" /><Relationship Type="http://schemas.openxmlformats.org/officeDocument/2006/relationships/slide" Target="/ppt/slides/slide3.xml" Id="R0421eb5dbbbe43df" /><Relationship Type="http://schemas.openxmlformats.org/officeDocument/2006/relationships/slide" Target="/ppt/slides/slide4.xml" Id="R209956fa9dd64c6c" /><Relationship Type="http://schemas.openxmlformats.org/officeDocument/2006/relationships/slide" Target="/ppt/slides/slide5.xml" Id="R822edf751d294c46" /><Relationship Type="http://schemas.openxmlformats.org/officeDocument/2006/relationships/slide" Target="/ppt/slides/slide6.xml" Id="R541328f55fd7486f" /><Relationship Type="http://schemas.openxmlformats.org/officeDocument/2006/relationships/slide" Target="/ppt/slides/slide7.xml" Id="R81248e2f898646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837a004f544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3a2ec265442b4" /><Relationship Type="http://schemas.openxmlformats.org/officeDocument/2006/relationships/theme" Target="/ppt/slideMasters/theme/theme1.xml" Id="Rbf318de0469e49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b3a2ec265442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1620146f945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f0c0852ac4f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9526ce28144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b6ca3728e44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a5fe66da248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fc661c5614c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c32bc4e804f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BAKKEFJELL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BAKKEFJELL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1 743 490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1 626 654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1 644 195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7 550 528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8 114 826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BAKKEFJELL ARE EVEN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55 17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are@bodoe-revisjon.no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989 202 200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