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833d4b847b45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c3564a5d1648d5"/>
  </p:sldMasterIdLst>
  <p:sldIdLst>
    <p:sldId xmlns:r="http://schemas.openxmlformats.org/officeDocument/2006/relationships" id="256" r:id="R67c0ae03f4534e6a"/>
    <p:sldId xmlns:r="http://schemas.openxmlformats.org/officeDocument/2006/relationships" id="257" r:id="R8b755e0345164ed7"/>
    <p:sldId xmlns:r="http://schemas.openxmlformats.org/officeDocument/2006/relationships" id="258" r:id="R1fa4566fc9a446fe"/>
    <p:sldId xmlns:r="http://schemas.openxmlformats.org/officeDocument/2006/relationships" id="259" r:id="Rf75cb48ef9ce4229"/>
    <p:sldId xmlns:r="http://schemas.openxmlformats.org/officeDocument/2006/relationships" id="260" r:id="Rf63f7c28879546a9"/>
    <p:sldId xmlns:r="http://schemas.openxmlformats.org/officeDocument/2006/relationships" id="261" r:id="R7b8f0630e64e43f8"/>
    <p:sldId xmlns:r="http://schemas.openxmlformats.org/officeDocument/2006/relationships" id="262" r:id="R8450a0ece82f4c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c3564a5d1648d5" /><Relationship Type="http://schemas.openxmlformats.org/officeDocument/2006/relationships/slide" Target="/ppt/slides/slide1.xml" Id="R67c0ae03f4534e6a" /><Relationship Type="http://schemas.openxmlformats.org/officeDocument/2006/relationships/slide" Target="/ppt/slides/slide2.xml" Id="R8b755e0345164ed7" /><Relationship Type="http://schemas.openxmlformats.org/officeDocument/2006/relationships/slide" Target="/ppt/slides/slide3.xml" Id="R1fa4566fc9a446fe" /><Relationship Type="http://schemas.openxmlformats.org/officeDocument/2006/relationships/slide" Target="/ppt/slides/slide4.xml" Id="Rf75cb48ef9ce4229" /><Relationship Type="http://schemas.openxmlformats.org/officeDocument/2006/relationships/slide" Target="/ppt/slides/slide5.xml" Id="Rf63f7c28879546a9" /><Relationship Type="http://schemas.openxmlformats.org/officeDocument/2006/relationships/slide" Target="/ppt/slides/slide6.xml" Id="R7b8f0630e64e43f8" /><Relationship Type="http://schemas.openxmlformats.org/officeDocument/2006/relationships/slide" Target="/ppt/slides/slide7.xml" Id="R8450a0ece82f4c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535d8fb17949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64a5f9e964086" /><Relationship Type="http://schemas.openxmlformats.org/officeDocument/2006/relationships/theme" Target="/ppt/slideMasters/theme/theme1.xml" Id="R0f9e9a9100df4d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664a5f9e9640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269e11b2344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af2a3fe854b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f38452ea543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1640ba14a44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b5c1b8d4f41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0774afe554d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965e8278148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 A. SVENDSEN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 A. SVENDSEN INVEST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1 135 215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1 219 946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5 379 494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5 408 174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TOM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Nordstrandveien 65A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989 202 170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