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e92cc18e1a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f1b5ef2664090"/>
  </p:sldMasterIdLst>
  <p:sldIdLst>
    <p:sldId xmlns:r="http://schemas.openxmlformats.org/officeDocument/2006/relationships" id="256" r:id="Rb715e85f3061448f"/>
    <p:sldId xmlns:r="http://schemas.openxmlformats.org/officeDocument/2006/relationships" id="257" r:id="R671182e7d90f46e6"/>
    <p:sldId xmlns:r="http://schemas.openxmlformats.org/officeDocument/2006/relationships" id="258" r:id="Rdc12387422ec4fde"/>
    <p:sldId xmlns:r="http://schemas.openxmlformats.org/officeDocument/2006/relationships" id="259" r:id="Red0ef362e5294f41"/>
    <p:sldId xmlns:r="http://schemas.openxmlformats.org/officeDocument/2006/relationships" id="260" r:id="R5948ddeb1aeb413e"/>
    <p:sldId xmlns:r="http://schemas.openxmlformats.org/officeDocument/2006/relationships" id="261" r:id="R2e76477b4b8848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f1b5ef2664090" /><Relationship Type="http://schemas.openxmlformats.org/officeDocument/2006/relationships/slide" Target="/ppt/slides/slide1.xml" Id="Rb715e85f3061448f" /><Relationship Type="http://schemas.openxmlformats.org/officeDocument/2006/relationships/slide" Target="/ppt/slides/slide2.xml" Id="R671182e7d90f46e6" /><Relationship Type="http://schemas.openxmlformats.org/officeDocument/2006/relationships/slide" Target="/ppt/slides/slide3.xml" Id="Rdc12387422ec4fde" /><Relationship Type="http://schemas.openxmlformats.org/officeDocument/2006/relationships/slide" Target="/ppt/slides/slide4.xml" Id="Red0ef362e5294f41" /><Relationship Type="http://schemas.openxmlformats.org/officeDocument/2006/relationships/slide" Target="/ppt/slides/slide5.xml" Id="R5948ddeb1aeb413e" /><Relationship Type="http://schemas.openxmlformats.org/officeDocument/2006/relationships/slide" Target="/ppt/slides/slide6.xml" Id="R2e76477b4b8848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565f57be7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15b32a6724e87" /><Relationship Type="http://schemas.openxmlformats.org/officeDocument/2006/relationships/theme" Target="/ppt/slideMasters/theme/theme1.xml" Id="R617c09da9aac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15b32a6724e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c9842aa841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8ba4373f343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5bb1a7417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da04846bf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eaf995f664d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7301310ad41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