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2dbcf8776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c562fc86884381"/>
  </p:sldMasterIdLst>
  <p:sldIdLst>
    <p:sldId xmlns:r="http://schemas.openxmlformats.org/officeDocument/2006/relationships" id="256" r:id="R073bb73685ea49b7"/>
    <p:sldId xmlns:r="http://schemas.openxmlformats.org/officeDocument/2006/relationships" id="257" r:id="R2d9967246f1f45c2"/>
    <p:sldId xmlns:r="http://schemas.openxmlformats.org/officeDocument/2006/relationships" id="258" r:id="Rf126064b1e064969"/>
    <p:sldId xmlns:r="http://schemas.openxmlformats.org/officeDocument/2006/relationships" id="259" r:id="Rfbf86dc65fbe4dce"/>
    <p:sldId xmlns:r="http://schemas.openxmlformats.org/officeDocument/2006/relationships" id="260" r:id="R789b0b18bfb446d2"/>
    <p:sldId xmlns:r="http://schemas.openxmlformats.org/officeDocument/2006/relationships" id="261" r:id="R50e8f049c7074395"/>
    <p:sldId xmlns:r="http://schemas.openxmlformats.org/officeDocument/2006/relationships" id="262" r:id="R69ff3335f47b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562fc86884381" /><Relationship Type="http://schemas.openxmlformats.org/officeDocument/2006/relationships/slide" Target="/ppt/slides/slide1.xml" Id="R073bb73685ea49b7" /><Relationship Type="http://schemas.openxmlformats.org/officeDocument/2006/relationships/slide" Target="/ppt/slides/slide2.xml" Id="R2d9967246f1f45c2" /><Relationship Type="http://schemas.openxmlformats.org/officeDocument/2006/relationships/slide" Target="/ppt/slides/slide3.xml" Id="Rf126064b1e064969" /><Relationship Type="http://schemas.openxmlformats.org/officeDocument/2006/relationships/slide" Target="/ppt/slides/slide4.xml" Id="Rfbf86dc65fbe4dce" /><Relationship Type="http://schemas.openxmlformats.org/officeDocument/2006/relationships/slide" Target="/ppt/slides/slide5.xml" Id="R789b0b18bfb446d2" /><Relationship Type="http://schemas.openxmlformats.org/officeDocument/2006/relationships/slide" Target="/ppt/slides/slide6.xml" Id="R50e8f049c7074395" /><Relationship Type="http://schemas.openxmlformats.org/officeDocument/2006/relationships/slide" Target="/ppt/slides/slide7.xml" Id="R69ff3335f47b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8becb79e5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2aba5333d424f" /><Relationship Type="http://schemas.openxmlformats.org/officeDocument/2006/relationships/theme" Target="/ppt/slideMasters/theme/theme1.xml" Id="R287dc63cb674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2aba5333d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46ccf6cec47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f7f14d365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b2ae5387c4c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1697fd106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2c668dd0a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3a279c9274c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6e9ad1f34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15 366 478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