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c2bc6fd61843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fbda6011c4f2c"/>
  </p:sldMasterIdLst>
  <p:sldIdLst>
    <p:sldId xmlns:r="http://schemas.openxmlformats.org/officeDocument/2006/relationships" id="256" r:id="R2a8fe177bb5e47ac"/>
    <p:sldId xmlns:r="http://schemas.openxmlformats.org/officeDocument/2006/relationships" id="257" r:id="R5c127e1f6d6d44fc"/>
    <p:sldId xmlns:r="http://schemas.openxmlformats.org/officeDocument/2006/relationships" id="258" r:id="R1b6ef354dbc74003"/>
    <p:sldId xmlns:r="http://schemas.openxmlformats.org/officeDocument/2006/relationships" id="259" r:id="Ra332e4f3935c44e0"/>
    <p:sldId xmlns:r="http://schemas.openxmlformats.org/officeDocument/2006/relationships" id="260" r:id="Rdc7a6c371c674003"/>
    <p:sldId xmlns:r="http://schemas.openxmlformats.org/officeDocument/2006/relationships" id="261" r:id="Rb5bbbc6c650b415b"/>
    <p:sldId xmlns:r="http://schemas.openxmlformats.org/officeDocument/2006/relationships" id="262" r:id="R0ebe3df89bcb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fbda6011c4f2c" /><Relationship Type="http://schemas.openxmlformats.org/officeDocument/2006/relationships/slide" Target="/ppt/slides/slide1.xml" Id="R2a8fe177bb5e47ac" /><Relationship Type="http://schemas.openxmlformats.org/officeDocument/2006/relationships/slide" Target="/ppt/slides/slide2.xml" Id="R5c127e1f6d6d44fc" /><Relationship Type="http://schemas.openxmlformats.org/officeDocument/2006/relationships/slide" Target="/ppt/slides/slide3.xml" Id="R1b6ef354dbc74003" /><Relationship Type="http://schemas.openxmlformats.org/officeDocument/2006/relationships/slide" Target="/ppt/slides/slide4.xml" Id="Ra332e4f3935c44e0" /><Relationship Type="http://schemas.openxmlformats.org/officeDocument/2006/relationships/slide" Target="/ppt/slides/slide5.xml" Id="Rdc7a6c371c674003" /><Relationship Type="http://schemas.openxmlformats.org/officeDocument/2006/relationships/slide" Target="/ppt/slides/slide6.xml" Id="Rb5bbbc6c650b415b" /><Relationship Type="http://schemas.openxmlformats.org/officeDocument/2006/relationships/slide" Target="/ppt/slides/slide7.xml" Id="R0ebe3df89bcb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84e84f35846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0bf509db543fb" /><Relationship Type="http://schemas.openxmlformats.org/officeDocument/2006/relationships/theme" Target="/ppt/slideMasters/theme/theme1.xml" Id="R1f3cc303c48843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0bf509db5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e5078b3d548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59421fa0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a70b91373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2ee7cf9734b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546a5130244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16004c986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eabdf36f3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