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3b70db6b1b44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7af700540c4480"/>
  </p:sldMasterIdLst>
  <p:sldIdLst>
    <p:sldId xmlns:r="http://schemas.openxmlformats.org/officeDocument/2006/relationships" id="256" r:id="R392ae61fc3a94139"/>
    <p:sldId xmlns:r="http://schemas.openxmlformats.org/officeDocument/2006/relationships" id="257" r:id="Rb8dd26b9d5ff4020"/>
    <p:sldId xmlns:r="http://schemas.openxmlformats.org/officeDocument/2006/relationships" id="258" r:id="R6b03462975754c57"/>
    <p:sldId xmlns:r="http://schemas.openxmlformats.org/officeDocument/2006/relationships" id="259" r:id="R90c3c5062fe14aaa"/>
    <p:sldId xmlns:r="http://schemas.openxmlformats.org/officeDocument/2006/relationships" id="260" r:id="R2f61be15d05c47f3"/>
    <p:sldId xmlns:r="http://schemas.openxmlformats.org/officeDocument/2006/relationships" id="261" r:id="Rf0dc98d71fa6489c"/>
    <p:sldId xmlns:r="http://schemas.openxmlformats.org/officeDocument/2006/relationships" id="262" r:id="R9ddc6202d83648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7af700540c4480" /><Relationship Type="http://schemas.openxmlformats.org/officeDocument/2006/relationships/slide" Target="/ppt/slides/slide1.xml" Id="R392ae61fc3a94139" /><Relationship Type="http://schemas.openxmlformats.org/officeDocument/2006/relationships/slide" Target="/ppt/slides/slide2.xml" Id="Rb8dd26b9d5ff4020" /><Relationship Type="http://schemas.openxmlformats.org/officeDocument/2006/relationships/slide" Target="/ppt/slides/slide3.xml" Id="R6b03462975754c57" /><Relationship Type="http://schemas.openxmlformats.org/officeDocument/2006/relationships/slide" Target="/ppt/slides/slide4.xml" Id="R90c3c5062fe14aaa" /><Relationship Type="http://schemas.openxmlformats.org/officeDocument/2006/relationships/slide" Target="/ppt/slides/slide5.xml" Id="R2f61be15d05c47f3" /><Relationship Type="http://schemas.openxmlformats.org/officeDocument/2006/relationships/slide" Target="/ppt/slides/slide6.xml" Id="Rf0dc98d71fa6489c" /><Relationship Type="http://schemas.openxmlformats.org/officeDocument/2006/relationships/slide" Target="/ppt/slides/slide7.xml" Id="R9ddc6202d83648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62797b38b14d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1069e4d5b4acd" /><Relationship Type="http://schemas.openxmlformats.org/officeDocument/2006/relationships/theme" Target="/ppt/slideMasters/theme/theme1.xml" Id="Rec4e8af28df748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f1069e4d5b4a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93710742894f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f8b390218040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734f268ae643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2f362998134a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ee3458d90a48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0f12a0c54249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9a6d21bca42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STELLA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STELLA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STELLA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STELLA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STELLA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STELLA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−316 693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50 917 508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299 841 080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304 386 545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STELLA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AUGUST FREDRIK GUSTAF CAPPELEN  –  44,0 %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FC CAPITAL AS  –  16,0 %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SOCA AS  –  16,0 %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THECA INVESTERINGER AS  –  16,0 %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AUGUST FREDRIK GUSTAF CAPPELEN  –  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FC CAPITAL AS  –  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STELLA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plass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989 195 484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STELLA AS</a:t>
            </a:r>
          </a:p>
        </p:txBody>
      </p:sp>
    </p:spTree>
  </p:cSld>
  <p:clrMapOvr>
    <a:masterClrMapping xmlns:a="http://schemas.openxmlformats.org/drawingml/2006/main"/>
  </p:clrMapOvr>
</p:sld>
</file>