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bae7e7a85a45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f04d289f0a4b02"/>
  </p:sldMasterIdLst>
  <p:sldIdLst>
    <p:sldId xmlns:r="http://schemas.openxmlformats.org/officeDocument/2006/relationships" id="256" r:id="R539f4ba3c7224092"/>
    <p:sldId xmlns:r="http://schemas.openxmlformats.org/officeDocument/2006/relationships" id="257" r:id="Re885430198ed45db"/>
    <p:sldId xmlns:r="http://schemas.openxmlformats.org/officeDocument/2006/relationships" id="258" r:id="Re811505101bd4616"/>
    <p:sldId xmlns:r="http://schemas.openxmlformats.org/officeDocument/2006/relationships" id="259" r:id="Refabd1f4208a4b44"/>
    <p:sldId xmlns:r="http://schemas.openxmlformats.org/officeDocument/2006/relationships" id="260" r:id="R7524c67d64f748d5"/>
    <p:sldId xmlns:r="http://schemas.openxmlformats.org/officeDocument/2006/relationships" id="261" r:id="R62dad83617904b30"/>
    <p:sldId xmlns:r="http://schemas.openxmlformats.org/officeDocument/2006/relationships" id="262" r:id="R1ddbf8b1b7774b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f04d289f0a4b02" /><Relationship Type="http://schemas.openxmlformats.org/officeDocument/2006/relationships/slide" Target="/ppt/slides/slide1.xml" Id="R539f4ba3c7224092" /><Relationship Type="http://schemas.openxmlformats.org/officeDocument/2006/relationships/slide" Target="/ppt/slides/slide2.xml" Id="Re885430198ed45db" /><Relationship Type="http://schemas.openxmlformats.org/officeDocument/2006/relationships/slide" Target="/ppt/slides/slide3.xml" Id="Re811505101bd4616" /><Relationship Type="http://schemas.openxmlformats.org/officeDocument/2006/relationships/slide" Target="/ppt/slides/slide4.xml" Id="Refabd1f4208a4b44" /><Relationship Type="http://schemas.openxmlformats.org/officeDocument/2006/relationships/slide" Target="/ppt/slides/slide5.xml" Id="R7524c67d64f748d5" /><Relationship Type="http://schemas.openxmlformats.org/officeDocument/2006/relationships/slide" Target="/ppt/slides/slide6.xml" Id="R62dad83617904b30" /><Relationship Type="http://schemas.openxmlformats.org/officeDocument/2006/relationships/slide" Target="/ppt/slides/slide7.xml" Id="R1ddbf8b1b7774b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33cc49f7204d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ca1d7e9f54eae" /><Relationship Type="http://schemas.openxmlformats.org/officeDocument/2006/relationships/theme" Target="/ppt/slideMasters/theme/theme1.xml" Id="R6f7535d89d9e42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fca1d7e9f54e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76bda1ce448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fe6b121544c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ba55748b74a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f197b32cb41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2206b115e4b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4c6add14b4f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51787beac4a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WENAAS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HOLDING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31 013 711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74 059 271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159 982 755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Sørsidevegen 1740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989 195 050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