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f83a8109b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05a064cc0433f"/>
  </p:sldMasterIdLst>
  <p:sldIdLst>
    <p:sldId xmlns:r="http://schemas.openxmlformats.org/officeDocument/2006/relationships" id="256" r:id="Rc4355d9e73e041f3"/>
    <p:sldId xmlns:r="http://schemas.openxmlformats.org/officeDocument/2006/relationships" id="257" r:id="Re164586981c04616"/>
    <p:sldId xmlns:r="http://schemas.openxmlformats.org/officeDocument/2006/relationships" id="258" r:id="Rda6e252adac44c43"/>
    <p:sldId xmlns:r="http://schemas.openxmlformats.org/officeDocument/2006/relationships" id="259" r:id="R42a56c4638694408"/>
    <p:sldId xmlns:r="http://schemas.openxmlformats.org/officeDocument/2006/relationships" id="260" r:id="R1dfec7c40da142f0"/>
    <p:sldId xmlns:r="http://schemas.openxmlformats.org/officeDocument/2006/relationships" id="261" r:id="Rd97ab5b4436b4343"/>
    <p:sldId xmlns:r="http://schemas.openxmlformats.org/officeDocument/2006/relationships" id="262" r:id="R674acb755490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05a064cc0433f" /><Relationship Type="http://schemas.openxmlformats.org/officeDocument/2006/relationships/slide" Target="/ppt/slides/slide1.xml" Id="Rc4355d9e73e041f3" /><Relationship Type="http://schemas.openxmlformats.org/officeDocument/2006/relationships/slide" Target="/ppt/slides/slide2.xml" Id="Re164586981c04616" /><Relationship Type="http://schemas.openxmlformats.org/officeDocument/2006/relationships/slide" Target="/ppt/slides/slide3.xml" Id="Rda6e252adac44c43" /><Relationship Type="http://schemas.openxmlformats.org/officeDocument/2006/relationships/slide" Target="/ppt/slides/slide4.xml" Id="R42a56c4638694408" /><Relationship Type="http://schemas.openxmlformats.org/officeDocument/2006/relationships/slide" Target="/ppt/slides/slide5.xml" Id="R1dfec7c40da142f0" /><Relationship Type="http://schemas.openxmlformats.org/officeDocument/2006/relationships/slide" Target="/ppt/slides/slide6.xml" Id="Rd97ab5b4436b4343" /><Relationship Type="http://schemas.openxmlformats.org/officeDocument/2006/relationships/slide" Target="/ppt/slides/slide7.xml" Id="R674acb755490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89a9c357d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be7cefd0e488b" /><Relationship Type="http://schemas.openxmlformats.org/officeDocument/2006/relationships/theme" Target="/ppt/slideMasters/theme/theme1.xml" Id="R4281cc2804e6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be7cefd0e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387a7d3af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c3c304ea4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42cf45c0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a24b6129d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4f8f1ba7f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81d7765c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d7538518a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