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2fdd40a3d34da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fe7f6dd286c4fce"/>
  </p:sldMasterIdLst>
  <p:sldIdLst>
    <p:sldId xmlns:r="http://schemas.openxmlformats.org/officeDocument/2006/relationships" id="256" r:id="R8e358a9a1c5d4e6d"/>
    <p:sldId xmlns:r="http://schemas.openxmlformats.org/officeDocument/2006/relationships" id="257" r:id="Rad3c619f9b5f44cf"/>
    <p:sldId xmlns:r="http://schemas.openxmlformats.org/officeDocument/2006/relationships" id="258" r:id="Rb8ee454f4d034731"/>
    <p:sldId xmlns:r="http://schemas.openxmlformats.org/officeDocument/2006/relationships" id="259" r:id="R5a610ec3ff28441a"/>
    <p:sldId xmlns:r="http://schemas.openxmlformats.org/officeDocument/2006/relationships" id="260" r:id="Rf8c0054f3a5a4ea3"/>
    <p:sldId xmlns:r="http://schemas.openxmlformats.org/officeDocument/2006/relationships" id="261" r:id="R1453044761dc4090"/>
    <p:sldId xmlns:r="http://schemas.openxmlformats.org/officeDocument/2006/relationships" id="262" r:id="R5b77113394d14db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e7f6dd286c4fce" /><Relationship Type="http://schemas.openxmlformats.org/officeDocument/2006/relationships/slide" Target="/ppt/slides/slide1.xml" Id="R8e358a9a1c5d4e6d" /><Relationship Type="http://schemas.openxmlformats.org/officeDocument/2006/relationships/slide" Target="/ppt/slides/slide2.xml" Id="Rad3c619f9b5f44cf" /><Relationship Type="http://schemas.openxmlformats.org/officeDocument/2006/relationships/slide" Target="/ppt/slides/slide3.xml" Id="Rb8ee454f4d034731" /><Relationship Type="http://schemas.openxmlformats.org/officeDocument/2006/relationships/slide" Target="/ppt/slides/slide4.xml" Id="R5a610ec3ff28441a" /><Relationship Type="http://schemas.openxmlformats.org/officeDocument/2006/relationships/slide" Target="/ppt/slides/slide5.xml" Id="Rf8c0054f3a5a4ea3" /><Relationship Type="http://schemas.openxmlformats.org/officeDocument/2006/relationships/slide" Target="/ppt/slides/slide6.xml" Id="R1453044761dc4090" /><Relationship Type="http://schemas.openxmlformats.org/officeDocument/2006/relationships/slide" Target="/ppt/slides/slide7.xml" Id="R5b77113394d14db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e365619c7348b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dba5b27f7b4961" /><Relationship Type="http://schemas.openxmlformats.org/officeDocument/2006/relationships/theme" Target="/ppt/slideMasters/theme/theme1.xml" Id="Ra793bdd238d64a2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2dba5b27f7b496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12b2420c6b4d2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d8d4680d944dc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2256f710a143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fd1ad5438c41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0132093b7c4f4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5c7116e18a41b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d543ba04f5489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RAVI INVESTERING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RAVI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RAVI INVESTERING AS ble etablert [år] og holder til i Hommelvik.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RAVI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RAVI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RAVI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522 741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−956 866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1 658 929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89 441 436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97 637 204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RAVI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IVAR FJELLSETH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RAVI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Havnevegen 289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7550 Hommelvik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989 190 814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RAVI INVESTERING AS</a:t>
            </a:r>
          </a:p>
        </p:txBody>
      </p:sp>
    </p:spTree>
  </p:cSld>
  <p:clrMapOvr>
    <a:masterClrMapping xmlns:a="http://schemas.openxmlformats.org/drawingml/2006/main"/>
  </p:clrMapOvr>
</p:sld>
</file>