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425692d27340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c2b25521c2491a"/>
  </p:sldMasterIdLst>
  <p:sldIdLst>
    <p:sldId xmlns:r="http://schemas.openxmlformats.org/officeDocument/2006/relationships" id="256" r:id="R28106d75b1194d34"/>
    <p:sldId xmlns:r="http://schemas.openxmlformats.org/officeDocument/2006/relationships" id="257" r:id="R56657c75f8ea4264"/>
    <p:sldId xmlns:r="http://schemas.openxmlformats.org/officeDocument/2006/relationships" id="258" r:id="Ra0e6df3420ca456b"/>
    <p:sldId xmlns:r="http://schemas.openxmlformats.org/officeDocument/2006/relationships" id="259" r:id="Re9feb035e53d4767"/>
    <p:sldId xmlns:r="http://schemas.openxmlformats.org/officeDocument/2006/relationships" id="260" r:id="R595fdd761a0346e7"/>
    <p:sldId xmlns:r="http://schemas.openxmlformats.org/officeDocument/2006/relationships" id="261" r:id="R632c8d884de54682"/>
    <p:sldId xmlns:r="http://schemas.openxmlformats.org/officeDocument/2006/relationships" id="262" r:id="Rdf584a8d05f24e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c2b25521c2491a" /><Relationship Type="http://schemas.openxmlformats.org/officeDocument/2006/relationships/slide" Target="/ppt/slides/slide1.xml" Id="R28106d75b1194d34" /><Relationship Type="http://schemas.openxmlformats.org/officeDocument/2006/relationships/slide" Target="/ppt/slides/slide2.xml" Id="R56657c75f8ea4264" /><Relationship Type="http://schemas.openxmlformats.org/officeDocument/2006/relationships/slide" Target="/ppt/slides/slide3.xml" Id="Ra0e6df3420ca456b" /><Relationship Type="http://schemas.openxmlformats.org/officeDocument/2006/relationships/slide" Target="/ppt/slides/slide4.xml" Id="Re9feb035e53d4767" /><Relationship Type="http://schemas.openxmlformats.org/officeDocument/2006/relationships/slide" Target="/ppt/slides/slide5.xml" Id="R595fdd761a0346e7" /><Relationship Type="http://schemas.openxmlformats.org/officeDocument/2006/relationships/slide" Target="/ppt/slides/slide6.xml" Id="R632c8d884de54682" /><Relationship Type="http://schemas.openxmlformats.org/officeDocument/2006/relationships/slide" Target="/ppt/slides/slide7.xml" Id="Rdf584a8d05f24e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64a8e93f2641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aa45e746a42ef" /><Relationship Type="http://schemas.openxmlformats.org/officeDocument/2006/relationships/theme" Target="/ppt/slideMasters/theme/theme1.xml" Id="R8d74e84d9e7248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2aa45e746a42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a938cdde94e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4599150984d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30dfb3d0640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2b91e7a694b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01736f05e4e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5608414584e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c178755964e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A.R.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A.R.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1 100 860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4 406 941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5 072 071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JOHNSEN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Arild Johnsen, Thaulowkaia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989 187 686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