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0c6eb72d3e42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1ab4d1cfc744da"/>
  </p:sldMasterIdLst>
  <p:sldIdLst>
    <p:sldId xmlns:r="http://schemas.openxmlformats.org/officeDocument/2006/relationships" id="256" r:id="Rdd49e36b746a4e49"/>
    <p:sldId xmlns:r="http://schemas.openxmlformats.org/officeDocument/2006/relationships" id="257" r:id="Rb48af680a27a4b32"/>
    <p:sldId xmlns:r="http://schemas.openxmlformats.org/officeDocument/2006/relationships" id="258" r:id="Ra2ae1e25f2ac4310"/>
    <p:sldId xmlns:r="http://schemas.openxmlformats.org/officeDocument/2006/relationships" id="259" r:id="R3e0a71991336492d"/>
    <p:sldId xmlns:r="http://schemas.openxmlformats.org/officeDocument/2006/relationships" id="260" r:id="Rba9347924b714fb4"/>
    <p:sldId xmlns:r="http://schemas.openxmlformats.org/officeDocument/2006/relationships" id="261" r:id="R0fcfef0211f94b6e"/>
    <p:sldId xmlns:r="http://schemas.openxmlformats.org/officeDocument/2006/relationships" id="262" r:id="Ra899a0dd146a4d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1ab4d1cfc744da" /><Relationship Type="http://schemas.openxmlformats.org/officeDocument/2006/relationships/slide" Target="/ppt/slides/slide1.xml" Id="Rdd49e36b746a4e49" /><Relationship Type="http://schemas.openxmlformats.org/officeDocument/2006/relationships/slide" Target="/ppt/slides/slide2.xml" Id="Rb48af680a27a4b32" /><Relationship Type="http://schemas.openxmlformats.org/officeDocument/2006/relationships/slide" Target="/ppt/slides/slide3.xml" Id="Ra2ae1e25f2ac4310" /><Relationship Type="http://schemas.openxmlformats.org/officeDocument/2006/relationships/slide" Target="/ppt/slides/slide4.xml" Id="R3e0a71991336492d" /><Relationship Type="http://schemas.openxmlformats.org/officeDocument/2006/relationships/slide" Target="/ppt/slides/slide5.xml" Id="Rba9347924b714fb4" /><Relationship Type="http://schemas.openxmlformats.org/officeDocument/2006/relationships/slide" Target="/ppt/slides/slide6.xml" Id="R0fcfef0211f94b6e" /><Relationship Type="http://schemas.openxmlformats.org/officeDocument/2006/relationships/slide" Target="/ppt/slides/slide7.xml" Id="Ra899a0dd146a4d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10feb6a3f745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d55ba5c8724c6c" /><Relationship Type="http://schemas.openxmlformats.org/officeDocument/2006/relationships/theme" Target="/ppt/slideMasters/theme/theme1.xml" Id="Rbe589b6461384e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d55ba5c8724c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2530c70ef54f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349b2f46e44e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011cb5e9ff47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1ce8dbbaa74e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a9189e1cf94c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f115d33e5c4f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83efa95bd54a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SMART ENGINEERING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SMART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SMART ENGINEERING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SMART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SMART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SMART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−133 198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1 235 900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12 476 233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12 494 820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SMART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ÅGE FJUKSTAD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SMART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Bjørnestien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989 187 341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SMART ENGINEERING AS</a:t>
            </a:r>
          </a:p>
        </p:txBody>
      </p:sp>
    </p:spTree>
  </p:cSld>
  <p:clrMapOvr>
    <a:masterClrMapping xmlns:a="http://schemas.openxmlformats.org/drawingml/2006/main"/>
  </p:clrMapOvr>
</p:sld>
</file>