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cd1591b3c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3224248194029"/>
  </p:sldMasterIdLst>
  <p:sldIdLst>
    <p:sldId xmlns:r="http://schemas.openxmlformats.org/officeDocument/2006/relationships" id="256" r:id="Re477e3ec6ad74529"/>
    <p:sldId xmlns:r="http://schemas.openxmlformats.org/officeDocument/2006/relationships" id="257" r:id="Rce7138f343704229"/>
    <p:sldId xmlns:r="http://schemas.openxmlformats.org/officeDocument/2006/relationships" id="258" r:id="R29ed720866eb458d"/>
    <p:sldId xmlns:r="http://schemas.openxmlformats.org/officeDocument/2006/relationships" id="259" r:id="R7ed1cd4b1cda40a6"/>
    <p:sldId xmlns:r="http://schemas.openxmlformats.org/officeDocument/2006/relationships" id="260" r:id="Re73c2338ecf24dc9"/>
    <p:sldId xmlns:r="http://schemas.openxmlformats.org/officeDocument/2006/relationships" id="261" r:id="Re46f4240d3674112"/>
    <p:sldId xmlns:r="http://schemas.openxmlformats.org/officeDocument/2006/relationships" id="262" r:id="R279df9c505ee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3224248194029" /><Relationship Type="http://schemas.openxmlformats.org/officeDocument/2006/relationships/slide" Target="/ppt/slides/slide1.xml" Id="Re477e3ec6ad74529" /><Relationship Type="http://schemas.openxmlformats.org/officeDocument/2006/relationships/slide" Target="/ppt/slides/slide2.xml" Id="Rce7138f343704229" /><Relationship Type="http://schemas.openxmlformats.org/officeDocument/2006/relationships/slide" Target="/ppt/slides/slide3.xml" Id="R29ed720866eb458d" /><Relationship Type="http://schemas.openxmlformats.org/officeDocument/2006/relationships/slide" Target="/ppt/slides/slide4.xml" Id="R7ed1cd4b1cda40a6" /><Relationship Type="http://schemas.openxmlformats.org/officeDocument/2006/relationships/slide" Target="/ppt/slides/slide5.xml" Id="Re73c2338ecf24dc9" /><Relationship Type="http://schemas.openxmlformats.org/officeDocument/2006/relationships/slide" Target="/ppt/slides/slide6.xml" Id="Re46f4240d3674112" /><Relationship Type="http://schemas.openxmlformats.org/officeDocument/2006/relationships/slide" Target="/ppt/slides/slide7.xml" Id="R279df9c505ee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eb6ca7971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e4d6683f4b73" /><Relationship Type="http://schemas.openxmlformats.org/officeDocument/2006/relationships/theme" Target="/ppt/slideMasters/theme/theme1.xml" Id="R2667b9f0e4bf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8e4d6683f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654260e0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4e1bbc2a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4da20b0d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474199c18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572989f5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51f868f0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d28e1c67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 LEIF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