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d4f380f6a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2ffba3f9f4879"/>
  </p:sldMasterIdLst>
  <p:sldIdLst>
    <p:sldId xmlns:r="http://schemas.openxmlformats.org/officeDocument/2006/relationships" id="256" r:id="R16bef311f1ac4637"/>
    <p:sldId xmlns:r="http://schemas.openxmlformats.org/officeDocument/2006/relationships" id="257" r:id="Ra014ab55064149b0"/>
    <p:sldId xmlns:r="http://schemas.openxmlformats.org/officeDocument/2006/relationships" id="258" r:id="R77ae812736ae4953"/>
    <p:sldId xmlns:r="http://schemas.openxmlformats.org/officeDocument/2006/relationships" id="259" r:id="R512db7ee182a4239"/>
    <p:sldId xmlns:r="http://schemas.openxmlformats.org/officeDocument/2006/relationships" id="260" r:id="R01bc59380192470a"/>
    <p:sldId xmlns:r="http://schemas.openxmlformats.org/officeDocument/2006/relationships" id="261" r:id="Rb077d9a389774ef0"/>
    <p:sldId xmlns:r="http://schemas.openxmlformats.org/officeDocument/2006/relationships" id="262" r:id="Rd855925897e6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2ffba3f9f4879" /><Relationship Type="http://schemas.openxmlformats.org/officeDocument/2006/relationships/slide" Target="/ppt/slides/slide1.xml" Id="R16bef311f1ac4637" /><Relationship Type="http://schemas.openxmlformats.org/officeDocument/2006/relationships/slide" Target="/ppt/slides/slide2.xml" Id="Ra014ab55064149b0" /><Relationship Type="http://schemas.openxmlformats.org/officeDocument/2006/relationships/slide" Target="/ppt/slides/slide3.xml" Id="R77ae812736ae4953" /><Relationship Type="http://schemas.openxmlformats.org/officeDocument/2006/relationships/slide" Target="/ppt/slides/slide4.xml" Id="R512db7ee182a4239" /><Relationship Type="http://schemas.openxmlformats.org/officeDocument/2006/relationships/slide" Target="/ppt/slides/slide5.xml" Id="R01bc59380192470a" /><Relationship Type="http://schemas.openxmlformats.org/officeDocument/2006/relationships/slide" Target="/ppt/slides/slide6.xml" Id="Rb077d9a389774ef0" /><Relationship Type="http://schemas.openxmlformats.org/officeDocument/2006/relationships/slide" Target="/ppt/slides/slide7.xml" Id="Rd855925897e6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c726fc0f8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495b3be24fbf" /><Relationship Type="http://schemas.openxmlformats.org/officeDocument/2006/relationships/theme" Target="/ppt/slideMasters/theme/theme1.xml" Id="R828bab171a79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a495b3be2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30870bc24b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b7f79b69f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cdc7b0a92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aa3c8f7a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876cc77f5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cf5243e23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186d29d03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DMC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DMC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13 938 662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15 603 751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CHRISTENSEN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MAY-LIZ CHRISTENSEN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Arboalleen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79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989 178 830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DMC HOLDING AS</a:t>
            </a:r>
          </a:p>
        </p:txBody>
      </p:sp>
    </p:spTree>
  </p:cSld>
  <p:clrMapOvr>
    <a:masterClrMapping xmlns:a="http://schemas.openxmlformats.org/drawingml/2006/main"/>
  </p:clrMapOvr>
</p:sld>
</file>