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6a8d76e22b47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57bb4dfdaf40cb"/>
  </p:sldMasterIdLst>
  <p:sldIdLst>
    <p:sldId xmlns:r="http://schemas.openxmlformats.org/officeDocument/2006/relationships" id="256" r:id="R1052778c9bcf439c"/>
    <p:sldId xmlns:r="http://schemas.openxmlformats.org/officeDocument/2006/relationships" id="257" r:id="Rfeb3e70016ca480b"/>
    <p:sldId xmlns:r="http://schemas.openxmlformats.org/officeDocument/2006/relationships" id="258" r:id="Re092825735a84e05"/>
    <p:sldId xmlns:r="http://schemas.openxmlformats.org/officeDocument/2006/relationships" id="259" r:id="R5d5f6327607647f3"/>
    <p:sldId xmlns:r="http://schemas.openxmlformats.org/officeDocument/2006/relationships" id="260" r:id="R7b76361bd6cc4296"/>
    <p:sldId xmlns:r="http://schemas.openxmlformats.org/officeDocument/2006/relationships" id="261" r:id="Rd5eaa215d2314d14"/>
    <p:sldId xmlns:r="http://schemas.openxmlformats.org/officeDocument/2006/relationships" id="262" r:id="Rd2687849651448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57bb4dfdaf40cb" /><Relationship Type="http://schemas.openxmlformats.org/officeDocument/2006/relationships/slide" Target="/ppt/slides/slide1.xml" Id="R1052778c9bcf439c" /><Relationship Type="http://schemas.openxmlformats.org/officeDocument/2006/relationships/slide" Target="/ppt/slides/slide2.xml" Id="Rfeb3e70016ca480b" /><Relationship Type="http://schemas.openxmlformats.org/officeDocument/2006/relationships/slide" Target="/ppt/slides/slide3.xml" Id="Re092825735a84e05" /><Relationship Type="http://schemas.openxmlformats.org/officeDocument/2006/relationships/slide" Target="/ppt/slides/slide4.xml" Id="R5d5f6327607647f3" /><Relationship Type="http://schemas.openxmlformats.org/officeDocument/2006/relationships/slide" Target="/ppt/slides/slide5.xml" Id="R7b76361bd6cc4296" /><Relationship Type="http://schemas.openxmlformats.org/officeDocument/2006/relationships/slide" Target="/ppt/slides/slide6.xml" Id="Rd5eaa215d2314d14" /><Relationship Type="http://schemas.openxmlformats.org/officeDocument/2006/relationships/slide" Target="/ppt/slides/slide7.xml" Id="Rd2687849651448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4d3f03f69f4f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27d57fa3d4f52" /><Relationship Type="http://schemas.openxmlformats.org/officeDocument/2006/relationships/theme" Target="/ppt/slideMasters/theme/theme1.xml" Id="Rc6ea1a5971aa43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527d57fa3d4f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aefb265a84b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0d1e3a39c4a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bfbbb0b1048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a9479736fb47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5bde11e6247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831a6438642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d6831934147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ADMENTO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ADMENTO AS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295 797 956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23 316 836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17 332 555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50 192 332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130 885 384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ADMIN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Rosten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7072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55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post@admento.no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www.admento.no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989 176 013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