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0b00954f1046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1a0000e76342a0"/>
  </p:sldMasterIdLst>
  <p:sldIdLst>
    <p:sldId xmlns:r="http://schemas.openxmlformats.org/officeDocument/2006/relationships" id="256" r:id="R768f1ea2c61841b6"/>
    <p:sldId xmlns:r="http://schemas.openxmlformats.org/officeDocument/2006/relationships" id="257" r:id="R2b9836e2ae30423f"/>
    <p:sldId xmlns:r="http://schemas.openxmlformats.org/officeDocument/2006/relationships" id="258" r:id="R19b5e50bf50b4647"/>
    <p:sldId xmlns:r="http://schemas.openxmlformats.org/officeDocument/2006/relationships" id="259" r:id="R6328861ea6f34a1a"/>
    <p:sldId xmlns:r="http://schemas.openxmlformats.org/officeDocument/2006/relationships" id="260" r:id="R90e7ab3a3cf34a48"/>
    <p:sldId xmlns:r="http://schemas.openxmlformats.org/officeDocument/2006/relationships" id="261" r:id="R147127503ca14c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1a0000e76342a0" /><Relationship Type="http://schemas.openxmlformats.org/officeDocument/2006/relationships/slide" Target="/ppt/slides/slide1.xml" Id="R768f1ea2c61841b6" /><Relationship Type="http://schemas.openxmlformats.org/officeDocument/2006/relationships/slide" Target="/ppt/slides/slide2.xml" Id="R2b9836e2ae30423f" /><Relationship Type="http://schemas.openxmlformats.org/officeDocument/2006/relationships/slide" Target="/ppt/slides/slide3.xml" Id="R19b5e50bf50b4647" /><Relationship Type="http://schemas.openxmlformats.org/officeDocument/2006/relationships/slide" Target="/ppt/slides/slide4.xml" Id="R6328861ea6f34a1a" /><Relationship Type="http://schemas.openxmlformats.org/officeDocument/2006/relationships/slide" Target="/ppt/slides/slide5.xml" Id="R90e7ab3a3cf34a48" /><Relationship Type="http://schemas.openxmlformats.org/officeDocument/2006/relationships/slide" Target="/ppt/slides/slide6.xml" Id="R147127503ca14c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1a34808da54f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ce14824598418f" /><Relationship Type="http://schemas.openxmlformats.org/officeDocument/2006/relationships/theme" Target="/ppt/slideMasters/theme/theme1.xml" Id="R6ad62a6264cb43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ce1482459841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60875d40804a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e8068095b846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a4c8b6bfde45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21fbd9990246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08264156614d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806116a00642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ADMENTO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Rosten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7072 Heimdal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55 54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post@admento.no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www.admento.no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989 176 013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