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f05b2f8ae48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3921ebe42c4aa0"/>
  </p:sldMasterIdLst>
  <p:sldIdLst>
    <p:sldId xmlns:r="http://schemas.openxmlformats.org/officeDocument/2006/relationships" id="256" r:id="Rb59c7e74061d470b"/>
    <p:sldId xmlns:r="http://schemas.openxmlformats.org/officeDocument/2006/relationships" id="257" r:id="R203ee485f1134059"/>
    <p:sldId xmlns:r="http://schemas.openxmlformats.org/officeDocument/2006/relationships" id="258" r:id="R86dbee77cb2c49d7"/>
    <p:sldId xmlns:r="http://schemas.openxmlformats.org/officeDocument/2006/relationships" id="259" r:id="Rff4236363a6f4809"/>
    <p:sldId xmlns:r="http://schemas.openxmlformats.org/officeDocument/2006/relationships" id="260" r:id="R06889e4edd8c46af"/>
    <p:sldId xmlns:r="http://schemas.openxmlformats.org/officeDocument/2006/relationships" id="261" r:id="R8fec12cb33e14282"/>
    <p:sldId xmlns:r="http://schemas.openxmlformats.org/officeDocument/2006/relationships" id="262" r:id="Rea6a10b6dd65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921ebe42c4aa0" /><Relationship Type="http://schemas.openxmlformats.org/officeDocument/2006/relationships/slide" Target="/ppt/slides/slide1.xml" Id="Rb59c7e74061d470b" /><Relationship Type="http://schemas.openxmlformats.org/officeDocument/2006/relationships/slide" Target="/ppt/slides/slide2.xml" Id="R203ee485f1134059" /><Relationship Type="http://schemas.openxmlformats.org/officeDocument/2006/relationships/slide" Target="/ppt/slides/slide3.xml" Id="R86dbee77cb2c49d7" /><Relationship Type="http://schemas.openxmlformats.org/officeDocument/2006/relationships/slide" Target="/ppt/slides/slide4.xml" Id="Rff4236363a6f4809" /><Relationship Type="http://schemas.openxmlformats.org/officeDocument/2006/relationships/slide" Target="/ppt/slides/slide5.xml" Id="R06889e4edd8c46af" /><Relationship Type="http://schemas.openxmlformats.org/officeDocument/2006/relationships/slide" Target="/ppt/slides/slide6.xml" Id="R8fec12cb33e14282" /><Relationship Type="http://schemas.openxmlformats.org/officeDocument/2006/relationships/slide" Target="/ppt/slides/slide7.xml" Id="Rea6a10b6dd65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a616f78d3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4b7f382144fb0" /><Relationship Type="http://schemas.openxmlformats.org/officeDocument/2006/relationships/theme" Target="/ppt/slideMasters/theme/theme1.xml" Id="R7742e42e9ab0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4b7f382144f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abdad3d06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3703dabf943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3e446e053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d989df9e2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accf08981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3328e2554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879825f41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