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f1dcb97a8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3903b8bbc474f"/>
  </p:sldMasterIdLst>
  <p:sldIdLst>
    <p:sldId xmlns:r="http://schemas.openxmlformats.org/officeDocument/2006/relationships" id="256" r:id="R5b3f8dbc9fc94851"/>
    <p:sldId xmlns:r="http://schemas.openxmlformats.org/officeDocument/2006/relationships" id="257" r:id="R718afce3624643fb"/>
    <p:sldId xmlns:r="http://schemas.openxmlformats.org/officeDocument/2006/relationships" id="258" r:id="Rd8f07005dffe4956"/>
    <p:sldId xmlns:r="http://schemas.openxmlformats.org/officeDocument/2006/relationships" id="259" r:id="R9f64c529b39f4b62"/>
    <p:sldId xmlns:r="http://schemas.openxmlformats.org/officeDocument/2006/relationships" id="260" r:id="R30f4424d5c1e4e83"/>
    <p:sldId xmlns:r="http://schemas.openxmlformats.org/officeDocument/2006/relationships" id="261" r:id="Rbe376e8bb25044fc"/>
    <p:sldId xmlns:r="http://schemas.openxmlformats.org/officeDocument/2006/relationships" id="262" r:id="R4a7cafa5d11c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3903b8bbc474f" /><Relationship Type="http://schemas.openxmlformats.org/officeDocument/2006/relationships/slide" Target="/ppt/slides/slide1.xml" Id="R5b3f8dbc9fc94851" /><Relationship Type="http://schemas.openxmlformats.org/officeDocument/2006/relationships/slide" Target="/ppt/slides/slide2.xml" Id="R718afce3624643fb" /><Relationship Type="http://schemas.openxmlformats.org/officeDocument/2006/relationships/slide" Target="/ppt/slides/slide3.xml" Id="Rd8f07005dffe4956" /><Relationship Type="http://schemas.openxmlformats.org/officeDocument/2006/relationships/slide" Target="/ppt/slides/slide4.xml" Id="R9f64c529b39f4b62" /><Relationship Type="http://schemas.openxmlformats.org/officeDocument/2006/relationships/slide" Target="/ppt/slides/slide5.xml" Id="R30f4424d5c1e4e83" /><Relationship Type="http://schemas.openxmlformats.org/officeDocument/2006/relationships/slide" Target="/ppt/slides/slide6.xml" Id="Rbe376e8bb25044fc" /><Relationship Type="http://schemas.openxmlformats.org/officeDocument/2006/relationships/slide" Target="/ppt/slides/slide7.xml" Id="R4a7cafa5d11c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c5bb762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00e7eb924f8a" /><Relationship Type="http://schemas.openxmlformats.org/officeDocument/2006/relationships/theme" Target="/ppt/slideMasters/theme/theme1.xml" Id="R3de34d08d17f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c00e7eb92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e4b92308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07c401b9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fefadb2a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773f5c5b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0a66018c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8812c975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dc5caa84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