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b346159c7624fe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04ad0629a5a466e"/>
  </p:sldMasterIdLst>
  <p:sldIdLst>
    <p:sldId xmlns:r="http://schemas.openxmlformats.org/officeDocument/2006/relationships" id="256" r:id="R23c3d8130be447b8"/>
    <p:sldId xmlns:r="http://schemas.openxmlformats.org/officeDocument/2006/relationships" id="257" r:id="R0f2d56f26c1c4702"/>
    <p:sldId xmlns:r="http://schemas.openxmlformats.org/officeDocument/2006/relationships" id="258" r:id="R72c2263901884f8a"/>
    <p:sldId xmlns:r="http://schemas.openxmlformats.org/officeDocument/2006/relationships" id="259" r:id="Rc75a0506ad8b4157"/>
    <p:sldId xmlns:r="http://schemas.openxmlformats.org/officeDocument/2006/relationships" id="260" r:id="R5769e7d6e8754ff4"/>
    <p:sldId xmlns:r="http://schemas.openxmlformats.org/officeDocument/2006/relationships" id="261" r:id="R8a9cb54d9ad14fa9"/>
    <p:sldId xmlns:r="http://schemas.openxmlformats.org/officeDocument/2006/relationships" id="262" r:id="Rac810708b0c0465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04ad0629a5a466e" /><Relationship Type="http://schemas.openxmlformats.org/officeDocument/2006/relationships/slide" Target="/ppt/slides/slide1.xml" Id="R23c3d8130be447b8" /><Relationship Type="http://schemas.openxmlformats.org/officeDocument/2006/relationships/slide" Target="/ppt/slides/slide2.xml" Id="R0f2d56f26c1c4702" /><Relationship Type="http://schemas.openxmlformats.org/officeDocument/2006/relationships/slide" Target="/ppt/slides/slide3.xml" Id="R72c2263901884f8a" /><Relationship Type="http://schemas.openxmlformats.org/officeDocument/2006/relationships/slide" Target="/ppt/slides/slide4.xml" Id="Rc75a0506ad8b4157" /><Relationship Type="http://schemas.openxmlformats.org/officeDocument/2006/relationships/slide" Target="/ppt/slides/slide5.xml" Id="R5769e7d6e8754ff4" /><Relationship Type="http://schemas.openxmlformats.org/officeDocument/2006/relationships/slide" Target="/ppt/slides/slide6.xml" Id="R8a9cb54d9ad14fa9" /><Relationship Type="http://schemas.openxmlformats.org/officeDocument/2006/relationships/slide" Target="/ppt/slides/slide7.xml" Id="Rac810708b0c0465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5f2e8575cbf47e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f8781a44564f30" /><Relationship Type="http://schemas.openxmlformats.org/officeDocument/2006/relationships/theme" Target="/ppt/slideMasters/theme/theme1.xml" Id="R3a337e3f0013432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4f8781a44564f3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4fdb780b01481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9dc199325c48e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74eb94220e40f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b65651b2d14de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e7c3bf24074ee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2482e13014497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73783ff2d64c7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ROGO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ROGO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ROGO INVEST AS ble etablert [år] og holder til i Voss.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ROGO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ROGO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ROGO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1 356 896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6 400 214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6 917 685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ROGO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ARILD ROGDE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ROGO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Lekvemogata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5700 Voss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989 174 126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ROGO INVEST AS</a:t>
            </a:r>
          </a:p>
        </p:txBody>
      </p:sp>
    </p:spTree>
  </p:cSld>
  <p:clrMapOvr>
    <a:masterClrMapping xmlns:a="http://schemas.openxmlformats.org/drawingml/2006/main"/>
  </p:clrMapOvr>
</p:sld>
</file>