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6ebe72115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b7f8ccf264394"/>
  </p:sldMasterIdLst>
  <p:sldIdLst>
    <p:sldId xmlns:r="http://schemas.openxmlformats.org/officeDocument/2006/relationships" id="256" r:id="Ra8016363f3fc46bf"/>
    <p:sldId xmlns:r="http://schemas.openxmlformats.org/officeDocument/2006/relationships" id="257" r:id="R8b68ba646d0f46da"/>
    <p:sldId xmlns:r="http://schemas.openxmlformats.org/officeDocument/2006/relationships" id="258" r:id="Rb969b9bf4eae4fd2"/>
    <p:sldId xmlns:r="http://schemas.openxmlformats.org/officeDocument/2006/relationships" id="259" r:id="R0fdd2319df1a4fde"/>
    <p:sldId xmlns:r="http://schemas.openxmlformats.org/officeDocument/2006/relationships" id="260" r:id="R5be19cba5e0f4b3c"/>
    <p:sldId xmlns:r="http://schemas.openxmlformats.org/officeDocument/2006/relationships" id="261" r:id="Rb1376787527d49c0"/>
    <p:sldId xmlns:r="http://schemas.openxmlformats.org/officeDocument/2006/relationships" id="262" r:id="Ra7492b35c160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b7f8ccf264394" /><Relationship Type="http://schemas.openxmlformats.org/officeDocument/2006/relationships/slide" Target="/ppt/slides/slide1.xml" Id="Ra8016363f3fc46bf" /><Relationship Type="http://schemas.openxmlformats.org/officeDocument/2006/relationships/slide" Target="/ppt/slides/slide2.xml" Id="R8b68ba646d0f46da" /><Relationship Type="http://schemas.openxmlformats.org/officeDocument/2006/relationships/slide" Target="/ppt/slides/slide3.xml" Id="Rb969b9bf4eae4fd2" /><Relationship Type="http://schemas.openxmlformats.org/officeDocument/2006/relationships/slide" Target="/ppt/slides/slide4.xml" Id="R0fdd2319df1a4fde" /><Relationship Type="http://schemas.openxmlformats.org/officeDocument/2006/relationships/slide" Target="/ppt/slides/slide5.xml" Id="R5be19cba5e0f4b3c" /><Relationship Type="http://schemas.openxmlformats.org/officeDocument/2006/relationships/slide" Target="/ppt/slides/slide6.xml" Id="Rb1376787527d49c0" /><Relationship Type="http://schemas.openxmlformats.org/officeDocument/2006/relationships/slide" Target="/ppt/slides/slide7.xml" Id="Ra7492b35c160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5c8b2a7cb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5f8b4cb542f4" /><Relationship Type="http://schemas.openxmlformats.org/officeDocument/2006/relationships/theme" Target="/ppt/slideMasters/theme/theme1.xml" Id="R9b113908f911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65f8b4cb5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26f6fe76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7f296f52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3f936a75d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c4d1baeb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1e72eb2d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88ad4d19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542bb83fc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