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1ff9ff85cd4e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22d54860f94bb5"/>
  </p:sldMasterIdLst>
  <p:sldIdLst>
    <p:sldId xmlns:r="http://schemas.openxmlformats.org/officeDocument/2006/relationships" id="256" r:id="R930222773e984e78"/>
    <p:sldId xmlns:r="http://schemas.openxmlformats.org/officeDocument/2006/relationships" id="257" r:id="R39c3fb9263a94a3f"/>
    <p:sldId xmlns:r="http://schemas.openxmlformats.org/officeDocument/2006/relationships" id="258" r:id="R784928905ecc46d1"/>
    <p:sldId xmlns:r="http://schemas.openxmlformats.org/officeDocument/2006/relationships" id="259" r:id="Rfddadc6606604a5c"/>
    <p:sldId xmlns:r="http://schemas.openxmlformats.org/officeDocument/2006/relationships" id="260" r:id="R45684c622df84f1b"/>
    <p:sldId xmlns:r="http://schemas.openxmlformats.org/officeDocument/2006/relationships" id="261" r:id="R0f3f1fbe9dd34f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22d54860f94bb5" /><Relationship Type="http://schemas.openxmlformats.org/officeDocument/2006/relationships/slide" Target="/ppt/slides/slide1.xml" Id="R930222773e984e78" /><Relationship Type="http://schemas.openxmlformats.org/officeDocument/2006/relationships/slide" Target="/ppt/slides/slide2.xml" Id="R39c3fb9263a94a3f" /><Relationship Type="http://schemas.openxmlformats.org/officeDocument/2006/relationships/slide" Target="/ppt/slides/slide3.xml" Id="R784928905ecc46d1" /><Relationship Type="http://schemas.openxmlformats.org/officeDocument/2006/relationships/slide" Target="/ppt/slides/slide4.xml" Id="Rfddadc6606604a5c" /><Relationship Type="http://schemas.openxmlformats.org/officeDocument/2006/relationships/slide" Target="/ppt/slides/slide5.xml" Id="R45684c622df84f1b" /><Relationship Type="http://schemas.openxmlformats.org/officeDocument/2006/relationships/slide" Target="/ppt/slides/slide6.xml" Id="R0f3f1fbe9dd34f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290d69c1ce45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545d842b449ca" /><Relationship Type="http://schemas.openxmlformats.org/officeDocument/2006/relationships/theme" Target="/ppt/slideMasters/theme/theme1.xml" Id="Rcc962f38d51043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9545d842b449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4579f77f446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7809f6dc94c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04c1f997b47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01372d46e4b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ab4e6345240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57753c22b42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 BUICK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6216 Geiranger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989 170 899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