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26096c05e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1b00b9ed74afb"/>
  </p:sldMasterIdLst>
  <p:sldIdLst>
    <p:sldId xmlns:r="http://schemas.openxmlformats.org/officeDocument/2006/relationships" id="256" r:id="Rfdbb5e5dbe5246b8"/>
    <p:sldId xmlns:r="http://schemas.openxmlformats.org/officeDocument/2006/relationships" id="257" r:id="Rd14b813cb6e64182"/>
    <p:sldId xmlns:r="http://schemas.openxmlformats.org/officeDocument/2006/relationships" id="258" r:id="Rbc6d3609310644ff"/>
    <p:sldId xmlns:r="http://schemas.openxmlformats.org/officeDocument/2006/relationships" id="259" r:id="R7958e5d5d4204e5a"/>
    <p:sldId xmlns:r="http://schemas.openxmlformats.org/officeDocument/2006/relationships" id="260" r:id="Rc61e2d3e407e4062"/>
    <p:sldId xmlns:r="http://schemas.openxmlformats.org/officeDocument/2006/relationships" id="261" r:id="R5e2e91b7aa9340a0"/>
    <p:sldId xmlns:r="http://schemas.openxmlformats.org/officeDocument/2006/relationships" id="262" r:id="R68c695f0ec50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1b00b9ed74afb" /><Relationship Type="http://schemas.openxmlformats.org/officeDocument/2006/relationships/slide" Target="/ppt/slides/slide1.xml" Id="Rfdbb5e5dbe5246b8" /><Relationship Type="http://schemas.openxmlformats.org/officeDocument/2006/relationships/slide" Target="/ppt/slides/slide2.xml" Id="Rd14b813cb6e64182" /><Relationship Type="http://schemas.openxmlformats.org/officeDocument/2006/relationships/slide" Target="/ppt/slides/slide3.xml" Id="Rbc6d3609310644ff" /><Relationship Type="http://schemas.openxmlformats.org/officeDocument/2006/relationships/slide" Target="/ppt/slides/slide4.xml" Id="R7958e5d5d4204e5a" /><Relationship Type="http://schemas.openxmlformats.org/officeDocument/2006/relationships/slide" Target="/ppt/slides/slide5.xml" Id="Rc61e2d3e407e4062" /><Relationship Type="http://schemas.openxmlformats.org/officeDocument/2006/relationships/slide" Target="/ppt/slides/slide6.xml" Id="R5e2e91b7aa9340a0" /><Relationship Type="http://schemas.openxmlformats.org/officeDocument/2006/relationships/slide" Target="/ppt/slides/slide7.xml" Id="R68c695f0ec50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021cb73de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6f2ea571e4879" /><Relationship Type="http://schemas.openxmlformats.org/officeDocument/2006/relationships/theme" Target="/ppt/slideMasters/theme/theme1.xml" Id="Rbdfa77e25aa6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6f2ea571e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971717ac7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ae18b8602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d0294ddb2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2330a7bd140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b5fbeacb3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ff7f3285e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8ad72840a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 + 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SCHIVE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Norrkøpingveien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