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f4dd5d0e8646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1256f8a60c455e"/>
  </p:sldMasterIdLst>
  <p:sldIdLst>
    <p:sldId xmlns:r="http://schemas.openxmlformats.org/officeDocument/2006/relationships" id="256" r:id="R249ebd67425943ef"/>
    <p:sldId xmlns:r="http://schemas.openxmlformats.org/officeDocument/2006/relationships" id="257" r:id="Re385a62072e94002"/>
    <p:sldId xmlns:r="http://schemas.openxmlformats.org/officeDocument/2006/relationships" id="258" r:id="Rbdce71de61ff4f60"/>
    <p:sldId xmlns:r="http://schemas.openxmlformats.org/officeDocument/2006/relationships" id="259" r:id="R98bef16f4bdb4682"/>
    <p:sldId xmlns:r="http://schemas.openxmlformats.org/officeDocument/2006/relationships" id="260" r:id="R51f0c50ca0384a4c"/>
    <p:sldId xmlns:r="http://schemas.openxmlformats.org/officeDocument/2006/relationships" id="261" r:id="R79fdb81fd47a4c59"/>
    <p:sldId xmlns:r="http://schemas.openxmlformats.org/officeDocument/2006/relationships" id="262" r:id="R5f8fb7dca33a40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1256f8a60c455e" /><Relationship Type="http://schemas.openxmlformats.org/officeDocument/2006/relationships/slide" Target="/ppt/slides/slide1.xml" Id="R249ebd67425943ef" /><Relationship Type="http://schemas.openxmlformats.org/officeDocument/2006/relationships/slide" Target="/ppt/slides/slide2.xml" Id="Re385a62072e94002" /><Relationship Type="http://schemas.openxmlformats.org/officeDocument/2006/relationships/slide" Target="/ppt/slides/slide3.xml" Id="Rbdce71de61ff4f60" /><Relationship Type="http://schemas.openxmlformats.org/officeDocument/2006/relationships/slide" Target="/ppt/slides/slide4.xml" Id="R98bef16f4bdb4682" /><Relationship Type="http://schemas.openxmlformats.org/officeDocument/2006/relationships/slide" Target="/ppt/slides/slide5.xml" Id="R51f0c50ca0384a4c" /><Relationship Type="http://schemas.openxmlformats.org/officeDocument/2006/relationships/slide" Target="/ppt/slides/slide6.xml" Id="R79fdb81fd47a4c59" /><Relationship Type="http://schemas.openxmlformats.org/officeDocument/2006/relationships/slide" Target="/ppt/slides/slide7.xml" Id="R5f8fb7dca33a40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229477ccd242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9f939bca64892" /><Relationship Type="http://schemas.openxmlformats.org/officeDocument/2006/relationships/theme" Target="/ppt/slideMasters/theme/theme1.xml" Id="R547ff37c90ba43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19f939bca648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e225717d842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5a2ee07674b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02ebe7dff40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4e0e3fd7449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77fb65d2746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27962f31448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854a2556941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VASDALEN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VASDALEN INVEST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299 220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5 736 401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85 228 419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92 144 887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SJØRHOLT HANS VETLE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Schwachs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91 10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989 168 428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VASDALEN INVEST AS</a:t>
            </a:r>
          </a:p>
        </p:txBody>
      </p:sp>
    </p:spTree>
  </p:cSld>
  <p:clrMapOvr>
    <a:masterClrMapping xmlns:a="http://schemas.openxmlformats.org/drawingml/2006/main"/>
  </p:clrMapOvr>
</p:sld>
</file>