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f66657e4e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09ecc13c449e0"/>
  </p:sldMasterIdLst>
  <p:sldIdLst>
    <p:sldId xmlns:r="http://schemas.openxmlformats.org/officeDocument/2006/relationships" id="256" r:id="R6d4eee6e666646e3"/>
    <p:sldId xmlns:r="http://schemas.openxmlformats.org/officeDocument/2006/relationships" id="257" r:id="R25d048be9dbf425d"/>
    <p:sldId xmlns:r="http://schemas.openxmlformats.org/officeDocument/2006/relationships" id="258" r:id="R4d7f15f0fd414ee9"/>
    <p:sldId xmlns:r="http://schemas.openxmlformats.org/officeDocument/2006/relationships" id="259" r:id="Rcbb9b3ea7bef429e"/>
    <p:sldId xmlns:r="http://schemas.openxmlformats.org/officeDocument/2006/relationships" id="260" r:id="Rf6b4406960f84016"/>
    <p:sldId xmlns:r="http://schemas.openxmlformats.org/officeDocument/2006/relationships" id="261" r:id="R47d52c3934604d0b"/>
    <p:sldId xmlns:r="http://schemas.openxmlformats.org/officeDocument/2006/relationships" id="262" r:id="R14ca140cf093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09ecc13c449e0" /><Relationship Type="http://schemas.openxmlformats.org/officeDocument/2006/relationships/slide" Target="/ppt/slides/slide1.xml" Id="R6d4eee6e666646e3" /><Relationship Type="http://schemas.openxmlformats.org/officeDocument/2006/relationships/slide" Target="/ppt/slides/slide2.xml" Id="R25d048be9dbf425d" /><Relationship Type="http://schemas.openxmlformats.org/officeDocument/2006/relationships/slide" Target="/ppt/slides/slide3.xml" Id="R4d7f15f0fd414ee9" /><Relationship Type="http://schemas.openxmlformats.org/officeDocument/2006/relationships/slide" Target="/ppt/slides/slide4.xml" Id="Rcbb9b3ea7bef429e" /><Relationship Type="http://schemas.openxmlformats.org/officeDocument/2006/relationships/slide" Target="/ppt/slides/slide5.xml" Id="Rf6b4406960f84016" /><Relationship Type="http://schemas.openxmlformats.org/officeDocument/2006/relationships/slide" Target="/ppt/slides/slide6.xml" Id="R47d52c3934604d0b" /><Relationship Type="http://schemas.openxmlformats.org/officeDocument/2006/relationships/slide" Target="/ppt/slides/slide7.xml" Id="R14ca140cf093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1aaf0a27b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ad971c5d4497" /><Relationship Type="http://schemas.openxmlformats.org/officeDocument/2006/relationships/theme" Target="/ppt/slideMasters/theme/theme1.xml" Id="R9f27e19dfaaa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dad971c5d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f32db499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c29be1e7c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ecdce366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5a8c35787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a9a740565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bdcfeb86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2737e9efa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ARNE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