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d8ceaa830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feb6751894532"/>
  </p:sldMasterIdLst>
  <p:sldIdLst>
    <p:sldId xmlns:r="http://schemas.openxmlformats.org/officeDocument/2006/relationships" id="256" r:id="Rbab8651ed47a4cee"/>
    <p:sldId xmlns:r="http://schemas.openxmlformats.org/officeDocument/2006/relationships" id="257" r:id="Rfe1854a88afc425c"/>
    <p:sldId xmlns:r="http://schemas.openxmlformats.org/officeDocument/2006/relationships" id="258" r:id="Re4493881cd344bcf"/>
    <p:sldId xmlns:r="http://schemas.openxmlformats.org/officeDocument/2006/relationships" id="259" r:id="R4b2ecbdf30df4da3"/>
    <p:sldId xmlns:r="http://schemas.openxmlformats.org/officeDocument/2006/relationships" id="260" r:id="R0a80ab50e99c4d6d"/>
    <p:sldId xmlns:r="http://schemas.openxmlformats.org/officeDocument/2006/relationships" id="261" r:id="R01bbbe93441a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feb6751894532" /><Relationship Type="http://schemas.openxmlformats.org/officeDocument/2006/relationships/slide" Target="/ppt/slides/slide1.xml" Id="Rbab8651ed47a4cee" /><Relationship Type="http://schemas.openxmlformats.org/officeDocument/2006/relationships/slide" Target="/ppt/slides/slide2.xml" Id="Rfe1854a88afc425c" /><Relationship Type="http://schemas.openxmlformats.org/officeDocument/2006/relationships/slide" Target="/ppt/slides/slide3.xml" Id="Re4493881cd344bcf" /><Relationship Type="http://schemas.openxmlformats.org/officeDocument/2006/relationships/slide" Target="/ppt/slides/slide4.xml" Id="R4b2ecbdf30df4da3" /><Relationship Type="http://schemas.openxmlformats.org/officeDocument/2006/relationships/slide" Target="/ppt/slides/slide5.xml" Id="R0a80ab50e99c4d6d" /><Relationship Type="http://schemas.openxmlformats.org/officeDocument/2006/relationships/slide" Target="/ppt/slides/slide6.xml" Id="R01bbbe93441a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c34a65740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7132feb24baa" /><Relationship Type="http://schemas.openxmlformats.org/officeDocument/2006/relationships/theme" Target="/ppt/slideMasters/theme/theme1.xml" Id="Rb779bf39de53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47132feb2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8d4c933f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80f14da1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4943e2358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b83eb344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38cc359ff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cdf33a68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