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bba8cab0a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65102ccef4250"/>
  </p:sldMasterIdLst>
  <p:sldIdLst>
    <p:sldId xmlns:r="http://schemas.openxmlformats.org/officeDocument/2006/relationships" id="256" r:id="Reee27dff8917441e"/>
    <p:sldId xmlns:r="http://schemas.openxmlformats.org/officeDocument/2006/relationships" id="257" r:id="Ra6e6010a3ddd4121"/>
    <p:sldId xmlns:r="http://schemas.openxmlformats.org/officeDocument/2006/relationships" id="258" r:id="R635e22756efb4ce2"/>
    <p:sldId xmlns:r="http://schemas.openxmlformats.org/officeDocument/2006/relationships" id="259" r:id="R714324f43f80400f"/>
    <p:sldId xmlns:r="http://schemas.openxmlformats.org/officeDocument/2006/relationships" id="260" r:id="R3ba02e68191945be"/>
    <p:sldId xmlns:r="http://schemas.openxmlformats.org/officeDocument/2006/relationships" id="261" r:id="R77e039c03f36477f"/>
    <p:sldId xmlns:r="http://schemas.openxmlformats.org/officeDocument/2006/relationships" id="262" r:id="R4853e3536209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65102ccef4250" /><Relationship Type="http://schemas.openxmlformats.org/officeDocument/2006/relationships/slide" Target="/ppt/slides/slide1.xml" Id="Reee27dff8917441e" /><Relationship Type="http://schemas.openxmlformats.org/officeDocument/2006/relationships/slide" Target="/ppt/slides/slide2.xml" Id="Ra6e6010a3ddd4121" /><Relationship Type="http://schemas.openxmlformats.org/officeDocument/2006/relationships/slide" Target="/ppt/slides/slide3.xml" Id="R635e22756efb4ce2" /><Relationship Type="http://schemas.openxmlformats.org/officeDocument/2006/relationships/slide" Target="/ppt/slides/slide4.xml" Id="R714324f43f80400f" /><Relationship Type="http://schemas.openxmlformats.org/officeDocument/2006/relationships/slide" Target="/ppt/slides/slide5.xml" Id="R3ba02e68191945be" /><Relationship Type="http://schemas.openxmlformats.org/officeDocument/2006/relationships/slide" Target="/ppt/slides/slide6.xml" Id="R77e039c03f36477f" /><Relationship Type="http://schemas.openxmlformats.org/officeDocument/2006/relationships/slide" Target="/ppt/slides/slide7.xml" Id="R4853e3536209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30820a610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1daa0e0c4046" /><Relationship Type="http://schemas.openxmlformats.org/officeDocument/2006/relationships/theme" Target="/ppt/slideMasters/theme/theme1.xml" Id="R27341a0d6c48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81daa0e0c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ea2027cc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a40207d4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7f596b1d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d8113cad9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bfd6299d0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c9e79cd6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8274e136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