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da2f2c59af4d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9e6db3b2f245ac"/>
  </p:sldMasterIdLst>
  <p:sldIdLst>
    <p:sldId xmlns:r="http://schemas.openxmlformats.org/officeDocument/2006/relationships" id="256" r:id="Rfb6effa6250f41e4"/>
    <p:sldId xmlns:r="http://schemas.openxmlformats.org/officeDocument/2006/relationships" id="257" r:id="R02b1530392754f00"/>
    <p:sldId xmlns:r="http://schemas.openxmlformats.org/officeDocument/2006/relationships" id="258" r:id="Ra20f2caaa0104b5e"/>
    <p:sldId xmlns:r="http://schemas.openxmlformats.org/officeDocument/2006/relationships" id="259" r:id="R9852f0aac95044f3"/>
    <p:sldId xmlns:r="http://schemas.openxmlformats.org/officeDocument/2006/relationships" id="260" r:id="R7acce9f99a524e99"/>
    <p:sldId xmlns:r="http://schemas.openxmlformats.org/officeDocument/2006/relationships" id="261" r:id="Rf242b24d917546d9"/>
    <p:sldId xmlns:r="http://schemas.openxmlformats.org/officeDocument/2006/relationships" id="262" r:id="R9e312174187149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9e6db3b2f245ac" /><Relationship Type="http://schemas.openxmlformats.org/officeDocument/2006/relationships/slide" Target="/ppt/slides/slide1.xml" Id="Rfb6effa6250f41e4" /><Relationship Type="http://schemas.openxmlformats.org/officeDocument/2006/relationships/slide" Target="/ppt/slides/slide2.xml" Id="R02b1530392754f00" /><Relationship Type="http://schemas.openxmlformats.org/officeDocument/2006/relationships/slide" Target="/ppt/slides/slide3.xml" Id="Ra20f2caaa0104b5e" /><Relationship Type="http://schemas.openxmlformats.org/officeDocument/2006/relationships/slide" Target="/ppt/slides/slide4.xml" Id="R9852f0aac95044f3" /><Relationship Type="http://schemas.openxmlformats.org/officeDocument/2006/relationships/slide" Target="/ppt/slides/slide5.xml" Id="R7acce9f99a524e99" /><Relationship Type="http://schemas.openxmlformats.org/officeDocument/2006/relationships/slide" Target="/ppt/slides/slide6.xml" Id="Rf242b24d917546d9" /><Relationship Type="http://schemas.openxmlformats.org/officeDocument/2006/relationships/slide" Target="/ppt/slides/slide7.xml" Id="R9e312174187149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008b56f8f946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4484deec540e4" /><Relationship Type="http://schemas.openxmlformats.org/officeDocument/2006/relationships/theme" Target="/ppt/slideMasters/theme/theme1.xml" Id="Rcca870a2267641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14484deec540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17e7297ee49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bc842909746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8fd842f0e4c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039cbe07a47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683cc1185a44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5b450060549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b4bac995dd48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BJØRN A HALLE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BJØRN A HALLE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2 144 240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4 674 889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5 271 484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 BJØRN ALEXANDER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bj-halle@online.no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989 165 658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BJØRN A HALLE AS</a:t>
            </a:r>
          </a:p>
        </p:txBody>
      </p:sp>
    </p:spTree>
  </p:cSld>
  <p:clrMapOvr>
    <a:masterClrMapping xmlns:a="http://schemas.openxmlformats.org/drawingml/2006/main"/>
  </p:clrMapOvr>
</p:sld>
</file>