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c8e89f7d4244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2001a12fbe4ef0"/>
  </p:sldMasterIdLst>
  <p:sldIdLst>
    <p:sldId xmlns:r="http://schemas.openxmlformats.org/officeDocument/2006/relationships" id="256" r:id="R1728f23f7cbd41ec"/>
    <p:sldId xmlns:r="http://schemas.openxmlformats.org/officeDocument/2006/relationships" id="257" r:id="R1d8558ae974d491c"/>
    <p:sldId xmlns:r="http://schemas.openxmlformats.org/officeDocument/2006/relationships" id="258" r:id="Rb28f9e7863f346cc"/>
    <p:sldId xmlns:r="http://schemas.openxmlformats.org/officeDocument/2006/relationships" id="259" r:id="Rfb04f81154f341ab"/>
    <p:sldId xmlns:r="http://schemas.openxmlformats.org/officeDocument/2006/relationships" id="260" r:id="Rcb5f671869c242eb"/>
    <p:sldId xmlns:r="http://schemas.openxmlformats.org/officeDocument/2006/relationships" id="261" r:id="Rd1e88677e1ee48d5"/>
    <p:sldId xmlns:r="http://schemas.openxmlformats.org/officeDocument/2006/relationships" id="262" r:id="R5b7d41ae25de4b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001a12fbe4ef0" /><Relationship Type="http://schemas.openxmlformats.org/officeDocument/2006/relationships/slide" Target="/ppt/slides/slide1.xml" Id="R1728f23f7cbd41ec" /><Relationship Type="http://schemas.openxmlformats.org/officeDocument/2006/relationships/slide" Target="/ppt/slides/slide2.xml" Id="R1d8558ae974d491c" /><Relationship Type="http://schemas.openxmlformats.org/officeDocument/2006/relationships/slide" Target="/ppt/slides/slide3.xml" Id="Rb28f9e7863f346cc" /><Relationship Type="http://schemas.openxmlformats.org/officeDocument/2006/relationships/slide" Target="/ppt/slides/slide4.xml" Id="Rfb04f81154f341ab" /><Relationship Type="http://schemas.openxmlformats.org/officeDocument/2006/relationships/slide" Target="/ppt/slides/slide5.xml" Id="Rcb5f671869c242eb" /><Relationship Type="http://schemas.openxmlformats.org/officeDocument/2006/relationships/slide" Target="/ppt/slides/slide6.xml" Id="Rd1e88677e1ee48d5" /><Relationship Type="http://schemas.openxmlformats.org/officeDocument/2006/relationships/slide" Target="/ppt/slides/slide7.xml" Id="R5b7d41ae25de4b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cea433d1b42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6e1111a7948a4" /><Relationship Type="http://schemas.openxmlformats.org/officeDocument/2006/relationships/theme" Target="/ppt/slideMasters/theme/theme1.xml" Id="R61549befe29e46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e6e1111a7948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75d76849e4a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313ff66c9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cf8e3204640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a7a56379042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823924d20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5fa77667949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d9a07c44c49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 FORVALTNING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8 411 153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108 157 349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108 188 444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HEDVIG BRYN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Skansenveien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