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9962e4e42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e9b9bc0f1424f"/>
  </p:sldMasterIdLst>
  <p:sldIdLst>
    <p:sldId xmlns:r="http://schemas.openxmlformats.org/officeDocument/2006/relationships" id="256" r:id="Rdc2f894cbdc6402b"/>
    <p:sldId xmlns:r="http://schemas.openxmlformats.org/officeDocument/2006/relationships" id="257" r:id="R55d48f9c747e479a"/>
    <p:sldId xmlns:r="http://schemas.openxmlformats.org/officeDocument/2006/relationships" id="258" r:id="R066f081d41504ef0"/>
    <p:sldId xmlns:r="http://schemas.openxmlformats.org/officeDocument/2006/relationships" id="259" r:id="R03e05c0843e9404b"/>
    <p:sldId xmlns:r="http://schemas.openxmlformats.org/officeDocument/2006/relationships" id="260" r:id="R6bfcc4fb04524958"/>
    <p:sldId xmlns:r="http://schemas.openxmlformats.org/officeDocument/2006/relationships" id="261" r:id="R3f00c6d92b104384"/>
    <p:sldId xmlns:r="http://schemas.openxmlformats.org/officeDocument/2006/relationships" id="262" r:id="R105f6fd7947e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e9b9bc0f1424f" /><Relationship Type="http://schemas.openxmlformats.org/officeDocument/2006/relationships/slide" Target="/ppt/slides/slide1.xml" Id="Rdc2f894cbdc6402b" /><Relationship Type="http://schemas.openxmlformats.org/officeDocument/2006/relationships/slide" Target="/ppt/slides/slide2.xml" Id="R55d48f9c747e479a" /><Relationship Type="http://schemas.openxmlformats.org/officeDocument/2006/relationships/slide" Target="/ppt/slides/slide3.xml" Id="R066f081d41504ef0" /><Relationship Type="http://schemas.openxmlformats.org/officeDocument/2006/relationships/slide" Target="/ppt/slides/slide4.xml" Id="R03e05c0843e9404b" /><Relationship Type="http://schemas.openxmlformats.org/officeDocument/2006/relationships/slide" Target="/ppt/slides/slide5.xml" Id="R6bfcc4fb04524958" /><Relationship Type="http://schemas.openxmlformats.org/officeDocument/2006/relationships/slide" Target="/ppt/slides/slide6.xml" Id="R3f00c6d92b104384" /><Relationship Type="http://schemas.openxmlformats.org/officeDocument/2006/relationships/slide" Target="/ppt/slides/slide7.xml" Id="R105f6fd7947e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33206f31d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6153791b4a43" /><Relationship Type="http://schemas.openxmlformats.org/officeDocument/2006/relationships/theme" Target="/ppt/slideMasters/theme/theme1.xml" Id="R7b7f5b78b61d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56153791b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ffc3417e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3265afb3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1f84e3914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01279890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d9c4b9c6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419b666c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82f1c068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