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5c4168ba4f4d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420a0b9cf94121"/>
  </p:sldMasterIdLst>
  <p:sldIdLst>
    <p:sldId xmlns:r="http://schemas.openxmlformats.org/officeDocument/2006/relationships" id="256" r:id="R58fea7086f51400f"/>
    <p:sldId xmlns:r="http://schemas.openxmlformats.org/officeDocument/2006/relationships" id="257" r:id="R7f94217e08db4358"/>
    <p:sldId xmlns:r="http://schemas.openxmlformats.org/officeDocument/2006/relationships" id="258" r:id="R5bb27c3a2ebb4c15"/>
    <p:sldId xmlns:r="http://schemas.openxmlformats.org/officeDocument/2006/relationships" id="259" r:id="R5bfb0f33833d4b2e"/>
    <p:sldId xmlns:r="http://schemas.openxmlformats.org/officeDocument/2006/relationships" id="260" r:id="R32d4a82a75de41be"/>
    <p:sldId xmlns:r="http://schemas.openxmlformats.org/officeDocument/2006/relationships" id="261" r:id="Ra7df3edb098d417b"/>
    <p:sldId xmlns:r="http://schemas.openxmlformats.org/officeDocument/2006/relationships" id="262" r:id="Rcff0ef83b6f34f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20a0b9cf94121" /><Relationship Type="http://schemas.openxmlformats.org/officeDocument/2006/relationships/slide" Target="/ppt/slides/slide1.xml" Id="R58fea7086f51400f" /><Relationship Type="http://schemas.openxmlformats.org/officeDocument/2006/relationships/slide" Target="/ppt/slides/slide2.xml" Id="R7f94217e08db4358" /><Relationship Type="http://schemas.openxmlformats.org/officeDocument/2006/relationships/slide" Target="/ppt/slides/slide3.xml" Id="R5bb27c3a2ebb4c15" /><Relationship Type="http://schemas.openxmlformats.org/officeDocument/2006/relationships/slide" Target="/ppt/slides/slide4.xml" Id="R5bfb0f33833d4b2e" /><Relationship Type="http://schemas.openxmlformats.org/officeDocument/2006/relationships/slide" Target="/ppt/slides/slide5.xml" Id="R32d4a82a75de41be" /><Relationship Type="http://schemas.openxmlformats.org/officeDocument/2006/relationships/slide" Target="/ppt/slides/slide6.xml" Id="Ra7df3edb098d417b" /><Relationship Type="http://schemas.openxmlformats.org/officeDocument/2006/relationships/slide" Target="/ppt/slides/slide7.xml" Id="Rcff0ef83b6f34f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faea44eae44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55faf2d964b16" /><Relationship Type="http://schemas.openxmlformats.org/officeDocument/2006/relationships/theme" Target="/ppt/slideMasters/theme/theme1.xml" Id="Ra7ecae01599341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355faf2d964b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e83d3b3064c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25900199042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220fdac4a48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c45df7f2a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ada1d3b334a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f73865f5648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49e0320144d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7 068 139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