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805f31d5de4e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ad1a12743a40ab"/>
  </p:sldMasterIdLst>
  <p:sldIdLst>
    <p:sldId xmlns:r="http://schemas.openxmlformats.org/officeDocument/2006/relationships" id="256" r:id="Rd7f2a33610004324"/>
    <p:sldId xmlns:r="http://schemas.openxmlformats.org/officeDocument/2006/relationships" id="257" r:id="Rdd2c4f9e453e4a6a"/>
    <p:sldId xmlns:r="http://schemas.openxmlformats.org/officeDocument/2006/relationships" id="258" r:id="Recfb4d6e48ca4ff4"/>
    <p:sldId xmlns:r="http://schemas.openxmlformats.org/officeDocument/2006/relationships" id="259" r:id="R0cc3066034bc4ffe"/>
    <p:sldId xmlns:r="http://schemas.openxmlformats.org/officeDocument/2006/relationships" id="260" r:id="Rb8be1df23d224562"/>
    <p:sldId xmlns:r="http://schemas.openxmlformats.org/officeDocument/2006/relationships" id="261" r:id="Rca759a1a0c53439f"/>
    <p:sldId xmlns:r="http://schemas.openxmlformats.org/officeDocument/2006/relationships" id="262" r:id="Rbe98fae6226148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ad1a12743a40ab" /><Relationship Type="http://schemas.openxmlformats.org/officeDocument/2006/relationships/slide" Target="/ppt/slides/slide1.xml" Id="Rd7f2a33610004324" /><Relationship Type="http://schemas.openxmlformats.org/officeDocument/2006/relationships/slide" Target="/ppt/slides/slide2.xml" Id="Rdd2c4f9e453e4a6a" /><Relationship Type="http://schemas.openxmlformats.org/officeDocument/2006/relationships/slide" Target="/ppt/slides/slide3.xml" Id="Recfb4d6e48ca4ff4" /><Relationship Type="http://schemas.openxmlformats.org/officeDocument/2006/relationships/slide" Target="/ppt/slides/slide4.xml" Id="R0cc3066034bc4ffe" /><Relationship Type="http://schemas.openxmlformats.org/officeDocument/2006/relationships/slide" Target="/ppt/slides/slide5.xml" Id="Rb8be1df23d224562" /><Relationship Type="http://schemas.openxmlformats.org/officeDocument/2006/relationships/slide" Target="/ppt/slides/slide6.xml" Id="Rca759a1a0c53439f" /><Relationship Type="http://schemas.openxmlformats.org/officeDocument/2006/relationships/slide" Target="/ppt/slides/slide7.xml" Id="Rbe98fae6226148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0ee3699d44a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c17e04c554633" /><Relationship Type="http://schemas.openxmlformats.org/officeDocument/2006/relationships/theme" Target="/ppt/slideMasters/theme/theme1.xml" Id="Rb0a4cdc6858d4c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ac17e04c5546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c5882e0fc45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ce694011843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3bedb53d24e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2005b0fda43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91a19219d49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68e15c95d4a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79605393a40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MONKIS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MONKIS AS ble etablert [år] og holder til i 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−255 711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10 848 703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10 896 348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IHLE ALF BJARNE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Bybergveien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4354 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