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4a113f2eb54d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040bf3e884c21"/>
  </p:sldMasterIdLst>
  <p:sldIdLst>
    <p:sldId xmlns:r="http://schemas.openxmlformats.org/officeDocument/2006/relationships" id="256" r:id="R4f1476b8da2741f7"/>
    <p:sldId xmlns:r="http://schemas.openxmlformats.org/officeDocument/2006/relationships" id="257" r:id="R4e392ee933ed4b18"/>
    <p:sldId xmlns:r="http://schemas.openxmlformats.org/officeDocument/2006/relationships" id="258" r:id="R78f0653f6b424ec1"/>
    <p:sldId xmlns:r="http://schemas.openxmlformats.org/officeDocument/2006/relationships" id="259" r:id="R3267c544fba3417a"/>
    <p:sldId xmlns:r="http://schemas.openxmlformats.org/officeDocument/2006/relationships" id="260" r:id="Rf34f7f6900b944b8"/>
    <p:sldId xmlns:r="http://schemas.openxmlformats.org/officeDocument/2006/relationships" id="261" r:id="Rd5ed2ffcc02e4d42"/>
    <p:sldId xmlns:r="http://schemas.openxmlformats.org/officeDocument/2006/relationships" id="262" r:id="Rb0c5b7d516a14e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040bf3e884c21" /><Relationship Type="http://schemas.openxmlformats.org/officeDocument/2006/relationships/slide" Target="/ppt/slides/slide1.xml" Id="R4f1476b8da2741f7" /><Relationship Type="http://schemas.openxmlformats.org/officeDocument/2006/relationships/slide" Target="/ppt/slides/slide2.xml" Id="R4e392ee933ed4b18" /><Relationship Type="http://schemas.openxmlformats.org/officeDocument/2006/relationships/slide" Target="/ppt/slides/slide3.xml" Id="R78f0653f6b424ec1" /><Relationship Type="http://schemas.openxmlformats.org/officeDocument/2006/relationships/slide" Target="/ppt/slides/slide4.xml" Id="R3267c544fba3417a" /><Relationship Type="http://schemas.openxmlformats.org/officeDocument/2006/relationships/slide" Target="/ppt/slides/slide5.xml" Id="Rf34f7f6900b944b8" /><Relationship Type="http://schemas.openxmlformats.org/officeDocument/2006/relationships/slide" Target="/ppt/slides/slide6.xml" Id="Rd5ed2ffcc02e4d42" /><Relationship Type="http://schemas.openxmlformats.org/officeDocument/2006/relationships/slide" Target="/ppt/slides/slide7.xml" Id="Rb0c5b7d516a14e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f87139f324b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cf5d708394df4" /><Relationship Type="http://schemas.openxmlformats.org/officeDocument/2006/relationships/theme" Target="/ppt/slideMasters/theme/theme1.xml" Id="R2387d6d4e05848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2cf5d70839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5b6e9b1974a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39eb7f6a7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fd2b764e1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ca49a247f4b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28d1b43a049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7725333234b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c1ea201a644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