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c600fd5b6f4e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d4fdb3f1b74948"/>
  </p:sldMasterIdLst>
  <p:sldIdLst>
    <p:sldId xmlns:r="http://schemas.openxmlformats.org/officeDocument/2006/relationships" id="256" r:id="R14968060669d4e42"/>
    <p:sldId xmlns:r="http://schemas.openxmlformats.org/officeDocument/2006/relationships" id="257" r:id="Rdb93214b757a49be"/>
    <p:sldId xmlns:r="http://schemas.openxmlformats.org/officeDocument/2006/relationships" id="258" r:id="R306c254e756d4375"/>
    <p:sldId xmlns:r="http://schemas.openxmlformats.org/officeDocument/2006/relationships" id="259" r:id="R1b28a01832404c4f"/>
    <p:sldId xmlns:r="http://schemas.openxmlformats.org/officeDocument/2006/relationships" id="260" r:id="Rcccfea52643447ea"/>
    <p:sldId xmlns:r="http://schemas.openxmlformats.org/officeDocument/2006/relationships" id="261" r:id="Rdce65fb03c3547db"/>
    <p:sldId xmlns:r="http://schemas.openxmlformats.org/officeDocument/2006/relationships" id="262" r:id="Rec0d4315a08b4a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d4fdb3f1b74948" /><Relationship Type="http://schemas.openxmlformats.org/officeDocument/2006/relationships/slide" Target="/ppt/slides/slide1.xml" Id="R14968060669d4e42" /><Relationship Type="http://schemas.openxmlformats.org/officeDocument/2006/relationships/slide" Target="/ppt/slides/slide2.xml" Id="Rdb93214b757a49be" /><Relationship Type="http://schemas.openxmlformats.org/officeDocument/2006/relationships/slide" Target="/ppt/slides/slide3.xml" Id="R306c254e756d4375" /><Relationship Type="http://schemas.openxmlformats.org/officeDocument/2006/relationships/slide" Target="/ppt/slides/slide4.xml" Id="R1b28a01832404c4f" /><Relationship Type="http://schemas.openxmlformats.org/officeDocument/2006/relationships/slide" Target="/ppt/slides/slide5.xml" Id="Rcccfea52643447ea" /><Relationship Type="http://schemas.openxmlformats.org/officeDocument/2006/relationships/slide" Target="/ppt/slides/slide6.xml" Id="Rdce65fb03c3547db" /><Relationship Type="http://schemas.openxmlformats.org/officeDocument/2006/relationships/slide" Target="/ppt/slides/slide7.xml" Id="Rec0d4315a08b4a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03d25be2b748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0cd66eb354b01" /><Relationship Type="http://schemas.openxmlformats.org/officeDocument/2006/relationships/theme" Target="/ppt/slideMasters/theme/theme1.xml" Id="Rf96da3584d6346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90cd66eb354b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fd51b065147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f59450d1744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387cb4ac34d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8577f483c49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fc94682e541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3aa856e6044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3f16934a542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TP-INVEST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TP-INVEST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2 618 573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10 143 201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10 372 682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PEDERSEN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Kolbotnveien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989 156 187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TP-INVEST AS</a:t>
            </a:r>
          </a:p>
        </p:txBody>
      </p:sp>
    </p:spTree>
  </p:cSld>
  <p:clrMapOvr>
    <a:masterClrMapping xmlns:a="http://schemas.openxmlformats.org/drawingml/2006/main"/>
  </p:clrMapOvr>
</p:sld>
</file>