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af04abb76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2ee8036ef495f"/>
  </p:sldMasterIdLst>
  <p:sldIdLst>
    <p:sldId xmlns:r="http://schemas.openxmlformats.org/officeDocument/2006/relationships" id="256" r:id="R38a428a908fc4bd4"/>
    <p:sldId xmlns:r="http://schemas.openxmlformats.org/officeDocument/2006/relationships" id="257" r:id="R04d02a29558e45e5"/>
    <p:sldId xmlns:r="http://schemas.openxmlformats.org/officeDocument/2006/relationships" id="258" r:id="R1ac5c1bcbfbd4078"/>
    <p:sldId xmlns:r="http://schemas.openxmlformats.org/officeDocument/2006/relationships" id="259" r:id="R67b64910ff2e4a8d"/>
    <p:sldId xmlns:r="http://schemas.openxmlformats.org/officeDocument/2006/relationships" id="260" r:id="Redd4358aedd849b1"/>
    <p:sldId xmlns:r="http://schemas.openxmlformats.org/officeDocument/2006/relationships" id="261" r:id="R1a5a528e02ef49fb"/>
    <p:sldId xmlns:r="http://schemas.openxmlformats.org/officeDocument/2006/relationships" id="262" r:id="R451c61209be8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2ee8036ef495f" /><Relationship Type="http://schemas.openxmlformats.org/officeDocument/2006/relationships/slide" Target="/ppt/slides/slide1.xml" Id="R38a428a908fc4bd4" /><Relationship Type="http://schemas.openxmlformats.org/officeDocument/2006/relationships/slide" Target="/ppt/slides/slide2.xml" Id="R04d02a29558e45e5" /><Relationship Type="http://schemas.openxmlformats.org/officeDocument/2006/relationships/slide" Target="/ppt/slides/slide3.xml" Id="R1ac5c1bcbfbd4078" /><Relationship Type="http://schemas.openxmlformats.org/officeDocument/2006/relationships/slide" Target="/ppt/slides/slide4.xml" Id="R67b64910ff2e4a8d" /><Relationship Type="http://schemas.openxmlformats.org/officeDocument/2006/relationships/slide" Target="/ppt/slides/slide5.xml" Id="Redd4358aedd849b1" /><Relationship Type="http://schemas.openxmlformats.org/officeDocument/2006/relationships/slide" Target="/ppt/slides/slide6.xml" Id="R1a5a528e02ef49fb" /><Relationship Type="http://schemas.openxmlformats.org/officeDocument/2006/relationships/slide" Target="/ppt/slides/slide7.xml" Id="R451c61209be8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a46400cf5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979eb4c54919" /><Relationship Type="http://schemas.openxmlformats.org/officeDocument/2006/relationships/theme" Target="/ppt/slideMasters/theme/theme1.xml" Id="Ra25638c8f97a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e979eb4c5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bc2036a0e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57005e99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64df9d46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1f4395bb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080d8d2b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a9aec59c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df252829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