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f2baba0b6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b873ecea44fe1"/>
  </p:sldMasterIdLst>
  <p:sldIdLst>
    <p:sldId xmlns:r="http://schemas.openxmlformats.org/officeDocument/2006/relationships" id="256" r:id="R1c084138f50346d7"/>
    <p:sldId xmlns:r="http://schemas.openxmlformats.org/officeDocument/2006/relationships" id="257" r:id="R8b80746723f84687"/>
    <p:sldId xmlns:r="http://schemas.openxmlformats.org/officeDocument/2006/relationships" id="258" r:id="Racf9b7d6bcee4e56"/>
    <p:sldId xmlns:r="http://schemas.openxmlformats.org/officeDocument/2006/relationships" id="259" r:id="R96c858a57f454f33"/>
    <p:sldId xmlns:r="http://schemas.openxmlformats.org/officeDocument/2006/relationships" id="260" r:id="R6ff58a735ee84586"/>
    <p:sldId xmlns:r="http://schemas.openxmlformats.org/officeDocument/2006/relationships" id="261" r:id="R0433756d968a4915"/>
    <p:sldId xmlns:r="http://schemas.openxmlformats.org/officeDocument/2006/relationships" id="262" r:id="R63247e8ad90b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b873ecea44fe1" /><Relationship Type="http://schemas.openxmlformats.org/officeDocument/2006/relationships/slide" Target="/ppt/slides/slide1.xml" Id="R1c084138f50346d7" /><Relationship Type="http://schemas.openxmlformats.org/officeDocument/2006/relationships/slide" Target="/ppt/slides/slide2.xml" Id="R8b80746723f84687" /><Relationship Type="http://schemas.openxmlformats.org/officeDocument/2006/relationships/slide" Target="/ppt/slides/slide3.xml" Id="Racf9b7d6bcee4e56" /><Relationship Type="http://schemas.openxmlformats.org/officeDocument/2006/relationships/slide" Target="/ppt/slides/slide4.xml" Id="R96c858a57f454f33" /><Relationship Type="http://schemas.openxmlformats.org/officeDocument/2006/relationships/slide" Target="/ppt/slides/slide5.xml" Id="R6ff58a735ee84586" /><Relationship Type="http://schemas.openxmlformats.org/officeDocument/2006/relationships/slide" Target="/ppt/slides/slide6.xml" Id="R0433756d968a4915" /><Relationship Type="http://schemas.openxmlformats.org/officeDocument/2006/relationships/slide" Target="/ppt/slides/slide7.xml" Id="R63247e8ad90b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a97b76216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6c4b01b74a4e" /><Relationship Type="http://schemas.openxmlformats.org/officeDocument/2006/relationships/theme" Target="/ppt/slideMasters/theme/theme1.xml" Id="Rbfc52d49635f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46c4b01b74a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ecb137dfd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2320d1d9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c6ae0827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73f83e1b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4a07bb85b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34a39db1b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f50af6fa6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EIENDOM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159 908 047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SARA ØIEN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ANNE-GRETHE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ANDERS HUSVIK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SIV ANITA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 Meyers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989 142 348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EIENDOM AS</a:t>
            </a:r>
          </a:p>
        </p:txBody>
      </p:sp>
    </p:spTree>
  </p:cSld>
  <p:clrMapOvr>
    <a:masterClrMapping xmlns:a="http://schemas.openxmlformats.org/drawingml/2006/main"/>
  </p:clrMapOvr>
</p:sld>
</file>