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fcccbe683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3210084664f25"/>
  </p:sldMasterIdLst>
  <p:sldIdLst>
    <p:sldId xmlns:r="http://schemas.openxmlformats.org/officeDocument/2006/relationships" id="256" r:id="R54687c82a6964f7a"/>
    <p:sldId xmlns:r="http://schemas.openxmlformats.org/officeDocument/2006/relationships" id="257" r:id="R7e7d8198c1f94b0d"/>
    <p:sldId xmlns:r="http://schemas.openxmlformats.org/officeDocument/2006/relationships" id="258" r:id="Rd8e9fe93d8724183"/>
    <p:sldId xmlns:r="http://schemas.openxmlformats.org/officeDocument/2006/relationships" id="259" r:id="R298f7db9325945c0"/>
    <p:sldId xmlns:r="http://schemas.openxmlformats.org/officeDocument/2006/relationships" id="260" r:id="R3dbb1c09a0b74561"/>
    <p:sldId xmlns:r="http://schemas.openxmlformats.org/officeDocument/2006/relationships" id="261" r:id="R8722a2bd671e43c0"/>
    <p:sldId xmlns:r="http://schemas.openxmlformats.org/officeDocument/2006/relationships" id="262" r:id="Rbd4dbc4bdd2f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3210084664f25" /><Relationship Type="http://schemas.openxmlformats.org/officeDocument/2006/relationships/slide" Target="/ppt/slides/slide1.xml" Id="R54687c82a6964f7a" /><Relationship Type="http://schemas.openxmlformats.org/officeDocument/2006/relationships/slide" Target="/ppt/slides/slide2.xml" Id="R7e7d8198c1f94b0d" /><Relationship Type="http://schemas.openxmlformats.org/officeDocument/2006/relationships/slide" Target="/ppt/slides/slide3.xml" Id="Rd8e9fe93d8724183" /><Relationship Type="http://schemas.openxmlformats.org/officeDocument/2006/relationships/slide" Target="/ppt/slides/slide4.xml" Id="R298f7db9325945c0" /><Relationship Type="http://schemas.openxmlformats.org/officeDocument/2006/relationships/slide" Target="/ppt/slides/slide5.xml" Id="R3dbb1c09a0b74561" /><Relationship Type="http://schemas.openxmlformats.org/officeDocument/2006/relationships/slide" Target="/ppt/slides/slide6.xml" Id="R8722a2bd671e43c0" /><Relationship Type="http://schemas.openxmlformats.org/officeDocument/2006/relationships/slide" Target="/ppt/slides/slide7.xml" Id="Rbd4dbc4bdd2f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9508ec371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c4c0bf0e4295" /><Relationship Type="http://schemas.openxmlformats.org/officeDocument/2006/relationships/theme" Target="/ppt/slideMasters/theme/theme1.xml" Id="R08c421b2f7a9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8c4c0bf0e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d29e5701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0bf13c47e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af4a41b35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ce4841a5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3f220aab6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79d7aae184e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406f7765d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LJHH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9 534 679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LARS J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