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5c3ea8138849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137087980c4aaa"/>
  </p:sldMasterIdLst>
  <p:sldIdLst>
    <p:sldId xmlns:r="http://schemas.openxmlformats.org/officeDocument/2006/relationships" id="256" r:id="R1cb8f8a22d4f4ca8"/>
    <p:sldId xmlns:r="http://schemas.openxmlformats.org/officeDocument/2006/relationships" id="257" r:id="Re36f96853c4446d8"/>
    <p:sldId xmlns:r="http://schemas.openxmlformats.org/officeDocument/2006/relationships" id="258" r:id="R65685bc6b2644d42"/>
    <p:sldId xmlns:r="http://schemas.openxmlformats.org/officeDocument/2006/relationships" id="259" r:id="R63888ae4c9c54564"/>
    <p:sldId xmlns:r="http://schemas.openxmlformats.org/officeDocument/2006/relationships" id="260" r:id="R06f1d178469d4854"/>
    <p:sldId xmlns:r="http://schemas.openxmlformats.org/officeDocument/2006/relationships" id="261" r:id="R83700e78258743ab"/>
    <p:sldId xmlns:r="http://schemas.openxmlformats.org/officeDocument/2006/relationships" id="262" r:id="R359a5c66c0de4a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137087980c4aaa" /><Relationship Type="http://schemas.openxmlformats.org/officeDocument/2006/relationships/slide" Target="/ppt/slides/slide1.xml" Id="R1cb8f8a22d4f4ca8" /><Relationship Type="http://schemas.openxmlformats.org/officeDocument/2006/relationships/slide" Target="/ppt/slides/slide2.xml" Id="Re36f96853c4446d8" /><Relationship Type="http://schemas.openxmlformats.org/officeDocument/2006/relationships/slide" Target="/ppt/slides/slide3.xml" Id="R65685bc6b2644d42" /><Relationship Type="http://schemas.openxmlformats.org/officeDocument/2006/relationships/slide" Target="/ppt/slides/slide4.xml" Id="R63888ae4c9c54564" /><Relationship Type="http://schemas.openxmlformats.org/officeDocument/2006/relationships/slide" Target="/ppt/slides/slide5.xml" Id="R06f1d178469d4854" /><Relationship Type="http://schemas.openxmlformats.org/officeDocument/2006/relationships/slide" Target="/ppt/slides/slide6.xml" Id="R83700e78258743ab" /><Relationship Type="http://schemas.openxmlformats.org/officeDocument/2006/relationships/slide" Target="/ppt/slides/slide7.xml" Id="R359a5c66c0de4a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b1f5c4bc7f4b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1deb5ff83482b" /><Relationship Type="http://schemas.openxmlformats.org/officeDocument/2006/relationships/theme" Target="/ppt/slideMasters/theme/theme1.xml" Id="R917d3807ec4c4e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51deb5ff8348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11e31bf3a44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06416a70c4c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18539f42e4f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c984b8c9347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773bd29dd4d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967691a1643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13e5149a54d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ELRIK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ELRIK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−111 657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3 078 801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87 889 051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91 597 840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REITAN  –  68,8 %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ERS CAPITAL AS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CAPITAL HOLDING AS  –  15,6 %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Fiolvegen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989 133 721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