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7b03a31bb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3bca9a6764cad"/>
  </p:sldMasterIdLst>
  <p:sldIdLst>
    <p:sldId xmlns:r="http://schemas.openxmlformats.org/officeDocument/2006/relationships" id="256" r:id="R4cc42f46e9134d9d"/>
    <p:sldId xmlns:r="http://schemas.openxmlformats.org/officeDocument/2006/relationships" id="257" r:id="Ra19015a0b9294dda"/>
    <p:sldId xmlns:r="http://schemas.openxmlformats.org/officeDocument/2006/relationships" id="258" r:id="R58425bd527e94b2c"/>
    <p:sldId xmlns:r="http://schemas.openxmlformats.org/officeDocument/2006/relationships" id="259" r:id="Rb388c7fe452c4839"/>
    <p:sldId xmlns:r="http://schemas.openxmlformats.org/officeDocument/2006/relationships" id="260" r:id="Ra5ef7243b2014afd"/>
    <p:sldId xmlns:r="http://schemas.openxmlformats.org/officeDocument/2006/relationships" id="261" r:id="Rc9657e773709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3bca9a6764cad" /><Relationship Type="http://schemas.openxmlformats.org/officeDocument/2006/relationships/slide" Target="/ppt/slides/slide1.xml" Id="R4cc42f46e9134d9d" /><Relationship Type="http://schemas.openxmlformats.org/officeDocument/2006/relationships/slide" Target="/ppt/slides/slide2.xml" Id="Ra19015a0b9294dda" /><Relationship Type="http://schemas.openxmlformats.org/officeDocument/2006/relationships/slide" Target="/ppt/slides/slide3.xml" Id="R58425bd527e94b2c" /><Relationship Type="http://schemas.openxmlformats.org/officeDocument/2006/relationships/slide" Target="/ppt/slides/slide4.xml" Id="Rb388c7fe452c4839" /><Relationship Type="http://schemas.openxmlformats.org/officeDocument/2006/relationships/slide" Target="/ppt/slides/slide5.xml" Id="Ra5ef7243b2014afd" /><Relationship Type="http://schemas.openxmlformats.org/officeDocument/2006/relationships/slide" Target="/ppt/slides/slide6.xml" Id="Rc9657e773709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e44a17a774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8f144c2284b15" /><Relationship Type="http://schemas.openxmlformats.org/officeDocument/2006/relationships/theme" Target="/ppt/slideMasters/theme/theme1.xml" Id="R91a26b1699a5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e8f144c2284b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22a4396b41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471f1b54b41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e438e594b4b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f9b0ae08d42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d321e0a0c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8cafe18be4e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ELRIK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ELRIK AS</a:t>
            </a:r>
          </a:p>
        </p:txBody>
      </p:sp>
    </p:spTree>
  </p:cSld>
  <p:clrMapOvr>
    <a:masterClrMapping xmlns:a="http://schemas.openxmlformats.org/drawingml/2006/main"/>
  </p:clrMapOvr>
</p:sld>
</file>