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f9334aa9ef45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9df51c27214064"/>
  </p:sldMasterIdLst>
  <p:sldIdLst>
    <p:sldId xmlns:r="http://schemas.openxmlformats.org/officeDocument/2006/relationships" id="256" r:id="R3b5522a9f368452a"/>
    <p:sldId xmlns:r="http://schemas.openxmlformats.org/officeDocument/2006/relationships" id="257" r:id="Rb944dc7898b24d38"/>
    <p:sldId xmlns:r="http://schemas.openxmlformats.org/officeDocument/2006/relationships" id="258" r:id="R02864954171e4a0d"/>
    <p:sldId xmlns:r="http://schemas.openxmlformats.org/officeDocument/2006/relationships" id="259" r:id="R905204b7708a4507"/>
    <p:sldId xmlns:r="http://schemas.openxmlformats.org/officeDocument/2006/relationships" id="260" r:id="R79cd5ce6e55f4905"/>
    <p:sldId xmlns:r="http://schemas.openxmlformats.org/officeDocument/2006/relationships" id="261" r:id="R61fabfa1d21f4116"/>
    <p:sldId xmlns:r="http://schemas.openxmlformats.org/officeDocument/2006/relationships" id="262" r:id="R18ceb9dc74df4b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df51c27214064" /><Relationship Type="http://schemas.openxmlformats.org/officeDocument/2006/relationships/slide" Target="/ppt/slides/slide1.xml" Id="R3b5522a9f368452a" /><Relationship Type="http://schemas.openxmlformats.org/officeDocument/2006/relationships/slide" Target="/ppt/slides/slide2.xml" Id="Rb944dc7898b24d38" /><Relationship Type="http://schemas.openxmlformats.org/officeDocument/2006/relationships/slide" Target="/ppt/slides/slide3.xml" Id="R02864954171e4a0d" /><Relationship Type="http://schemas.openxmlformats.org/officeDocument/2006/relationships/slide" Target="/ppt/slides/slide4.xml" Id="R905204b7708a4507" /><Relationship Type="http://schemas.openxmlformats.org/officeDocument/2006/relationships/slide" Target="/ppt/slides/slide5.xml" Id="R79cd5ce6e55f4905" /><Relationship Type="http://schemas.openxmlformats.org/officeDocument/2006/relationships/slide" Target="/ppt/slides/slide6.xml" Id="R61fabfa1d21f4116" /><Relationship Type="http://schemas.openxmlformats.org/officeDocument/2006/relationships/slide" Target="/ppt/slides/slide7.xml" Id="R18ceb9dc74df4b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dd10ac3ab48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d19372d9e4d11" /><Relationship Type="http://schemas.openxmlformats.org/officeDocument/2006/relationships/theme" Target="/ppt/slideMasters/theme/theme1.xml" Id="R3277cda261c943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dd19372d9e4d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117851d9348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4c5a6a0f046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d0d5a496f48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c8c8a9cc94c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64724c3754f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305efa46947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08dd980a340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GULLAK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−7 207 249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8 156 859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297 159 630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298 231 807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REIDUN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STEIN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Halvdan Svartes gate 38C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989 131 575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