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9a307677d541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f42842c66f4341"/>
  </p:sldMasterIdLst>
  <p:sldIdLst>
    <p:sldId xmlns:r="http://schemas.openxmlformats.org/officeDocument/2006/relationships" id="256" r:id="Ra40328800ef6448d"/>
    <p:sldId xmlns:r="http://schemas.openxmlformats.org/officeDocument/2006/relationships" id="257" r:id="R2c3010c2c57a4a0c"/>
    <p:sldId xmlns:r="http://schemas.openxmlformats.org/officeDocument/2006/relationships" id="258" r:id="Ra9600abc654c4416"/>
    <p:sldId xmlns:r="http://schemas.openxmlformats.org/officeDocument/2006/relationships" id="259" r:id="Rffcec9c1b63148f8"/>
    <p:sldId xmlns:r="http://schemas.openxmlformats.org/officeDocument/2006/relationships" id="260" r:id="R7afb2475180844f8"/>
    <p:sldId xmlns:r="http://schemas.openxmlformats.org/officeDocument/2006/relationships" id="261" r:id="Rcca8079027fc4614"/>
    <p:sldId xmlns:r="http://schemas.openxmlformats.org/officeDocument/2006/relationships" id="262" r:id="R3e3e47e9b34543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f42842c66f4341" /><Relationship Type="http://schemas.openxmlformats.org/officeDocument/2006/relationships/slide" Target="/ppt/slides/slide1.xml" Id="Ra40328800ef6448d" /><Relationship Type="http://schemas.openxmlformats.org/officeDocument/2006/relationships/slide" Target="/ppt/slides/slide2.xml" Id="R2c3010c2c57a4a0c" /><Relationship Type="http://schemas.openxmlformats.org/officeDocument/2006/relationships/slide" Target="/ppt/slides/slide3.xml" Id="Ra9600abc654c4416" /><Relationship Type="http://schemas.openxmlformats.org/officeDocument/2006/relationships/slide" Target="/ppt/slides/slide4.xml" Id="Rffcec9c1b63148f8" /><Relationship Type="http://schemas.openxmlformats.org/officeDocument/2006/relationships/slide" Target="/ppt/slides/slide5.xml" Id="R7afb2475180844f8" /><Relationship Type="http://schemas.openxmlformats.org/officeDocument/2006/relationships/slide" Target="/ppt/slides/slide6.xml" Id="Rcca8079027fc4614" /><Relationship Type="http://schemas.openxmlformats.org/officeDocument/2006/relationships/slide" Target="/ppt/slides/slide7.xml" Id="R3e3e47e9b34543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584c6de36d41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a618cad454291" /><Relationship Type="http://schemas.openxmlformats.org/officeDocument/2006/relationships/theme" Target="/ppt/slideMasters/theme/theme1.xml" Id="R5572bff284534b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5a618cad4542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78654b04b48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dbb2bb32a4e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a40fe146b44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fbcff0bc744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ac89039e84c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43e9f095b4f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60f045a6f4c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L.K.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L.K.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1 282 232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−2 930 334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−2 729 240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40 526 186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53 151 437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LEIF INGE  –  99,6 %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LEIF INGE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989 130 838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