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c3f69a28e045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d06c8f45eb42b2"/>
  </p:sldMasterIdLst>
  <p:sldIdLst>
    <p:sldId xmlns:r="http://schemas.openxmlformats.org/officeDocument/2006/relationships" id="256" r:id="Re0ebd74ef6d1454e"/>
    <p:sldId xmlns:r="http://schemas.openxmlformats.org/officeDocument/2006/relationships" id="257" r:id="Rd798090fafd34c5c"/>
    <p:sldId xmlns:r="http://schemas.openxmlformats.org/officeDocument/2006/relationships" id="258" r:id="Rbc8d330521074c93"/>
    <p:sldId xmlns:r="http://schemas.openxmlformats.org/officeDocument/2006/relationships" id="259" r:id="R9c7fe232cff746db"/>
    <p:sldId xmlns:r="http://schemas.openxmlformats.org/officeDocument/2006/relationships" id="260" r:id="Rf647e9211ec8469f"/>
    <p:sldId xmlns:r="http://schemas.openxmlformats.org/officeDocument/2006/relationships" id="261" r:id="Rca4394ac30674c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d06c8f45eb42b2" /><Relationship Type="http://schemas.openxmlformats.org/officeDocument/2006/relationships/slide" Target="/ppt/slides/slide1.xml" Id="Re0ebd74ef6d1454e" /><Relationship Type="http://schemas.openxmlformats.org/officeDocument/2006/relationships/slide" Target="/ppt/slides/slide2.xml" Id="Rd798090fafd34c5c" /><Relationship Type="http://schemas.openxmlformats.org/officeDocument/2006/relationships/slide" Target="/ppt/slides/slide3.xml" Id="Rbc8d330521074c93" /><Relationship Type="http://schemas.openxmlformats.org/officeDocument/2006/relationships/slide" Target="/ppt/slides/slide4.xml" Id="R9c7fe232cff746db" /><Relationship Type="http://schemas.openxmlformats.org/officeDocument/2006/relationships/slide" Target="/ppt/slides/slide5.xml" Id="Rf647e9211ec8469f" /><Relationship Type="http://schemas.openxmlformats.org/officeDocument/2006/relationships/slide" Target="/ppt/slides/slide6.xml" Id="Rca4394ac30674c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497479b9074f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e414db0ec4227" /><Relationship Type="http://schemas.openxmlformats.org/officeDocument/2006/relationships/theme" Target="/ppt/slideMasters/theme/theme1.xml" Id="R5fa9f57d0e4a48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de414db0ec42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41bd5bb424d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1ac964d134e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dcfc92c2e48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db0261bc14a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0346c89e24b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259917f7d46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L.K.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Kongens plass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989 130 838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L.K. HOLDING AS</a:t>
            </a:r>
          </a:p>
        </p:txBody>
      </p:sp>
    </p:spTree>
  </p:cSld>
  <p:clrMapOvr>
    <a:masterClrMapping xmlns:a="http://schemas.openxmlformats.org/drawingml/2006/main"/>
  </p:clrMapOvr>
</p:sld>
</file>