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9505f0e5a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767c3d7924581"/>
  </p:sldMasterIdLst>
  <p:sldIdLst>
    <p:sldId xmlns:r="http://schemas.openxmlformats.org/officeDocument/2006/relationships" id="256" r:id="R900bc80932934f8c"/>
    <p:sldId xmlns:r="http://schemas.openxmlformats.org/officeDocument/2006/relationships" id="257" r:id="R7a59171dcf6e4694"/>
    <p:sldId xmlns:r="http://schemas.openxmlformats.org/officeDocument/2006/relationships" id="258" r:id="Re06ac8dd8467478e"/>
    <p:sldId xmlns:r="http://schemas.openxmlformats.org/officeDocument/2006/relationships" id="259" r:id="Rc1c405af90884c5f"/>
    <p:sldId xmlns:r="http://schemas.openxmlformats.org/officeDocument/2006/relationships" id="260" r:id="R0b4b2f48c07d43b5"/>
    <p:sldId xmlns:r="http://schemas.openxmlformats.org/officeDocument/2006/relationships" id="261" r:id="R232f6c1a69584b1c"/>
    <p:sldId xmlns:r="http://schemas.openxmlformats.org/officeDocument/2006/relationships" id="262" r:id="Ra67f2937f379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767c3d7924581" /><Relationship Type="http://schemas.openxmlformats.org/officeDocument/2006/relationships/slide" Target="/ppt/slides/slide1.xml" Id="R900bc80932934f8c" /><Relationship Type="http://schemas.openxmlformats.org/officeDocument/2006/relationships/slide" Target="/ppt/slides/slide2.xml" Id="R7a59171dcf6e4694" /><Relationship Type="http://schemas.openxmlformats.org/officeDocument/2006/relationships/slide" Target="/ppt/slides/slide3.xml" Id="Re06ac8dd8467478e" /><Relationship Type="http://schemas.openxmlformats.org/officeDocument/2006/relationships/slide" Target="/ppt/slides/slide4.xml" Id="Rc1c405af90884c5f" /><Relationship Type="http://schemas.openxmlformats.org/officeDocument/2006/relationships/slide" Target="/ppt/slides/slide5.xml" Id="R0b4b2f48c07d43b5" /><Relationship Type="http://schemas.openxmlformats.org/officeDocument/2006/relationships/slide" Target="/ppt/slides/slide6.xml" Id="R232f6c1a69584b1c" /><Relationship Type="http://schemas.openxmlformats.org/officeDocument/2006/relationships/slide" Target="/ppt/slides/slide7.xml" Id="Ra67f2937f379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5a9f142c1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24ce2af7449d5" /><Relationship Type="http://schemas.openxmlformats.org/officeDocument/2006/relationships/theme" Target="/ppt/slideMasters/theme/theme1.xml" Id="R9c40c1f07626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24ce2af74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675c42230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76e445020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97c490cef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65baa30a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d3b45575648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5283470f947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ed40fc0b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6 772 623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