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8cd7c6c9b64a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660856aabc4960"/>
  </p:sldMasterIdLst>
  <p:sldIdLst>
    <p:sldId xmlns:r="http://schemas.openxmlformats.org/officeDocument/2006/relationships" id="256" r:id="R23c9371518744834"/>
    <p:sldId xmlns:r="http://schemas.openxmlformats.org/officeDocument/2006/relationships" id="257" r:id="R9d1c50982b5845cd"/>
    <p:sldId xmlns:r="http://schemas.openxmlformats.org/officeDocument/2006/relationships" id="258" r:id="R94646b8635cc4afc"/>
    <p:sldId xmlns:r="http://schemas.openxmlformats.org/officeDocument/2006/relationships" id="259" r:id="Raa462fcfe7b74458"/>
    <p:sldId xmlns:r="http://schemas.openxmlformats.org/officeDocument/2006/relationships" id="260" r:id="Ra1fff16b64bd43fd"/>
    <p:sldId xmlns:r="http://schemas.openxmlformats.org/officeDocument/2006/relationships" id="261" r:id="R24c7b7bafa8549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60856aabc4960" /><Relationship Type="http://schemas.openxmlformats.org/officeDocument/2006/relationships/slide" Target="/ppt/slides/slide1.xml" Id="R23c9371518744834" /><Relationship Type="http://schemas.openxmlformats.org/officeDocument/2006/relationships/slide" Target="/ppt/slides/slide2.xml" Id="R9d1c50982b5845cd" /><Relationship Type="http://schemas.openxmlformats.org/officeDocument/2006/relationships/slide" Target="/ppt/slides/slide3.xml" Id="R94646b8635cc4afc" /><Relationship Type="http://schemas.openxmlformats.org/officeDocument/2006/relationships/slide" Target="/ppt/slides/slide4.xml" Id="Raa462fcfe7b74458" /><Relationship Type="http://schemas.openxmlformats.org/officeDocument/2006/relationships/slide" Target="/ppt/slides/slide5.xml" Id="Ra1fff16b64bd43fd" /><Relationship Type="http://schemas.openxmlformats.org/officeDocument/2006/relationships/slide" Target="/ppt/slides/slide6.xml" Id="R24c7b7bafa8549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02d452ca1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b9e6fb4a48c5" /><Relationship Type="http://schemas.openxmlformats.org/officeDocument/2006/relationships/theme" Target="/ppt/slideMasters/theme/theme1.xml" Id="R3df3fd465ffa4a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2bb9e6fb4a48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642bb554a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c2d1d531948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bf90748440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171d65f00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1e0ce466a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39f84395d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