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cec346e4e545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eb6bf88ac24484"/>
  </p:sldMasterIdLst>
  <p:sldIdLst>
    <p:sldId xmlns:r="http://schemas.openxmlformats.org/officeDocument/2006/relationships" id="256" r:id="R4c5e80755d3a4918"/>
    <p:sldId xmlns:r="http://schemas.openxmlformats.org/officeDocument/2006/relationships" id="257" r:id="R42e059bba4b44511"/>
    <p:sldId xmlns:r="http://schemas.openxmlformats.org/officeDocument/2006/relationships" id="258" r:id="R151605ac227b4b3a"/>
    <p:sldId xmlns:r="http://schemas.openxmlformats.org/officeDocument/2006/relationships" id="259" r:id="R1458dc0f3d434cdb"/>
    <p:sldId xmlns:r="http://schemas.openxmlformats.org/officeDocument/2006/relationships" id="260" r:id="R1cc7fb476d6941d4"/>
    <p:sldId xmlns:r="http://schemas.openxmlformats.org/officeDocument/2006/relationships" id="261" r:id="R0ea899c17d264843"/>
    <p:sldId xmlns:r="http://schemas.openxmlformats.org/officeDocument/2006/relationships" id="262" r:id="Rdf222b30bba34f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eb6bf88ac24484" /><Relationship Type="http://schemas.openxmlformats.org/officeDocument/2006/relationships/slide" Target="/ppt/slides/slide1.xml" Id="R4c5e80755d3a4918" /><Relationship Type="http://schemas.openxmlformats.org/officeDocument/2006/relationships/slide" Target="/ppt/slides/slide2.xml" Id="R42e059bba4b44511" /><Relationship Type="http://schemas.openxmlformats.org/officeDocument/2006/relationships/slide" Target="/ppt/slides/slide3.xml" Id="R151605ac227b4b3a" /><Relationship Type="http://schemas.openxmlformats.org/officeDocument/2006/relationships/slide" Target="/ppt/slides/slide4.xml" Id="R1458dc0f3d434cdb" /><Relationship Type="http://schemas.openxmlformats.org/officeDocument/2006/relationships/slide" Target="/ppt/slides/slide5.xml" Id="R1cc7fb476d6941d4" /><Relationship Type="http://schemas.openxmlformats.org/officeDocument/2006/relationships/slide" Target="/ppt/slides/slide6.xml" Id="R0ea899c17d264843" /><Relationship Type="http://schemas.openxmlformats.org/officeDocument/2006/relationships/slide" Target="/ppt/slides/slide7.xml" Id="Rdf222b30bba34f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5bfc2b30a946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bd3b9baa349d0" /><Relationship Type="http://schemas.openxmlformats.org/officeDocument/2006/relationships/theme" Target="/ppt/slideMasters/theme/theme1.xml" Id="Rfa92b2665e4441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2bd3b9baa349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fd507fb5b41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da3987d054b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90f6b6e6441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fe65a503e4b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ceb0419654f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66f46918b43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6bd732a7341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NOTE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12 864 034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77 293 076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91 840 047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TONE STEINSVIK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Norsk Mineral AS, Eikremsvingen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6422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21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anne.tone.steinsvik@nomin.no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989 128 396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NOTE AS</a:t>
            </a:r>
          </a:p>
        </p:txBody>
      </p:sp>
    </p:spTree>
  </p:cSld>
  <p:clrMapOvr>
    <a:masterClrMapping xmlns:a="http://schemas.openxmlformats.org/drawingml/2006/main"/>
  </p:clrMapOvr>
</p:sld>
</file>